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JPG" ContentType="image/jpeg"/>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3"/>
  </p:sldMasterIdLst>
  <p:notesMasterIdLst>
    <p:notesMasterId r:id="rId5"/>
  </p:notesMasterIdLst>
  <p:sldIdLst>
    <p:sldId id="257" r:id="rId4"/>
  </p:sldIdLst>
  <p:sldSz cx="43891200" cy="32918400"/>
  <p:notesSz cx="42648188" cy="32104013"/>
  <p:defaultTextStyle>
    <a:defPPr>
      <a:defRPr lang="en-US"/>
    </a:defPPr>
    <a:lvl1pPr algn="l" rtl="0" eaLnBrk="0" fontAlgn="base" hangingPunct="0">
      <a:spcBef>
        <a:spcPct val="0"/>
      </a:spcBef>
      <a:spcAft>
        <a:spcPct val="0"/>
      </a:spcAft>
      <a:defRPr sz="8600" kern="1200">
        <a:solidFill>
          <a:schemeClr val="tx1"/>
        </a:solidFill>
        <a:latin typeface="Arial" panose="020B0604020202020204" pitchFamily="34" charset="0"/>
        <a:ea typeface="MS PGothic" panose="020B0600070205080204" pitchFamily="34" charset="-128"/>
        <a:cs typeface="+mn-cs"/>
      </a:defRPr>
    </a:lvl1pPr>
    <a:lvl2pPr marL="474116" algn="l" rtl="0" eaLnBrk="0" fontAlgn="base" hangingPunct="0">
      <a:spcBef>
        <a:spcPct val="0"/>
      </a:spcBef>
      <a:spcAft>
        <a:spcPct val="0"/>
      </a:spcAft>
      <a:defRPr sz="8600" kern="1200">
        <a:solidFill>
          <a:schemeClr val="tx1"/>
        </a:solidFill>
        <a:latin typeface="Arial" panose="020B0604020202020204" pitchFamily="34" charset="0"/>
        <a:ea typeface="MS PGothic" panose="020B0600070205080204" pitchFamily="34" charset="-128"/>
        <a:cs typeface="+mn-cs"/>
      </a:defRPr>
    </a:lvl2pPr>
    <a:lvl3pPr marL="948233" algn="l" rtl="0" eaLnBrk="0" fontAlgn="base" hangingPunct="0">
      <a:spcBef>
        <a:spcPct val="0"/>
      </a:spcBef>
      <a:spcAft>
        <a:spcPct val="0"/>
      </a:spcAft>
      <a:defRPr sz="8600" kern="1200">
        <a:solidFill>
          <a:schemeClr val="tx1"/>
        </a:solidFill>
        <a:latin typeface="Arial" panose="020B0604020202020204" pitchFamily="34" charset="0"/>
        <a:ea typeface="MS PGothic" panose="020B0600070205080204" pitchFamily="34" charset="-128"/>
        <a:cs typeface="+mn-cs"/>
      </a:defRPr>
    </a:lvl3pPr>
    <a:lvl4pPr marL="1422349" algn="l" rtl="0" eaLnBrk="0" fontAlgn="base" hangingPunct="0">
      <a:spcBef>
        <a:spcPct val="0"/>
      </a:spcBef>
      <a:spcAft>
        <a:spcPct val="0"/>
      </a:spcAft>
      <a:defRPr sz="8600" kern="1200">
        <a:solidFill>
          <a:schemeClr val="tx1"/>
        </a:solidFill>
        <a:latin typeface="Arial" panose="020B0604020202020204" pitchFamily="34" charset="0"/>
        <a:ea typeface="MS PGothic" panose="020B0600070205080204" pitchFamily="34" charset="-128"/>
        <a:cs typeface="+mn-cs"/>
      </a:defRPr>
    </a:lvl4pPr>
    <a:lvl5pPr marL="1896466" algn="l" rtl="0" eaLnBrk="0" fontAlgn="base" hangingPunct="0">
      <a:spcBef>
        <a:spcPct val="0"/>
      </a:spcBef>
      <a:spcAft>
        <a:spcPct val="0"/>
      </a:spcAft>
      <a:defRPr sz="8600" kern="1200">
        <a:solidFill>
          <a:schemeClr val="tx1"/>
        </a:solidFill>
        <a:latin typeface="Arial" panose="020B0604020202020204" pitchFamily="34" charset="0"/>
        <a:ea typeface="MS PGothic" panose="020B0600070205080204" pitchFamily="34" charset="-128"/>
        <a:cs typeface="+mn-cs"/>
      </a:defRPr>
    </a:lvl5pPr>
    <a:lvl6pPr marL="2370582" algn="l" defTabSz="948233" rtl="0" eaLnBrk="1" latinLnBrk="0" hangingPunct="1">
      <a:defRPr sz="8600" kern="1200">
        <a:solidFill>
          <a:schemeClr val="tx1"/>
        </a:solidFill>
        <a:latin typeface="Arial" panose="020B0604020202020204" pitchFamily="34" charset="0"/>
        <a:ea typeface="MS PGothic" panose="020B0600070205080204" pitchFamily="34" charset="-128"/>
        <a:cs typeface="+mn-cs"/>
      </a:defRPr>
    </a:lvl6pPr>
    <a:lvl7pPr marL="2844698" algn="l" defTabSz="948233" rtl="0" eaLnBrk="1" latinLnBrk="0" hangingPunct="1">
      <a:defRPr sz="8600" kern="1200">
        <a:solidFill>
          <a:schemeClr val="tx1"/>
        </a:solidFill>
        <a:latin typeface="Arial" panose="020B0604020202020204" pitchFamily="34" charset="0"/>
        <a:ea typeface="MS PGothic" panose="020B0600070205080204" pitchFamily="34" charset="-128"/>
        <a:cs typeface="+mn-cs"/>
      </a:defRPr>
    </a:lvl7pPr>
    <a:lvl8pPr marL="3318815" algn="l" defTabSz="948233" rtl="0" eaLnBrk="1" latinLnBrk="0" hangingPunct="1">
      <a:defRPr sz="8600" kern="1200">
        <a:solidFill>
          <a:schemeClr val="tx1"/>
        </a:solidFill>
        <a:latin typeface="Arial" panose="020B0604020202020204" pitchFamily="34" charset="0"/>
        <a:ea typeface="MS PGothic" panose="020B0600070205080204" pitchFamily="34" charset="-128"/>
        <a:cs typeface="+mn-cs"/>
      </a:defRPr>
    </a:lvl8pPr>
    <a:lvl9pPr marL="3792931" algn="l" defTabSz="948233" rtl="0" eaLnBrk="1" latinLnBrk="0" hangingPunct="1">
      <a:defRPr sz="8600"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0080">
          <p15:clr>
            <a:srgbClr val="A4A3A4"/>
          </p15:clr>
        </p15:guide>
        <p15:guide id="2" pos="13248">
          <p15:clr>
            <a:srgbClr val="A4A3A4"/>
          </p15:clr>
        </p15:guide>
        <p15:guide id="3" orient="horz" pos="10368">
          <p15:clr>
            <a:srgbClr val="A4A3A4"/>
          </p15:clr>
        </p15:guide>
        <p15:guide id="4"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FF6969"/>
    <a:srgbClr val="FFB3B3"/>
    <a:srgbClr val="FF7979"/>
    <a:srgbClr val="66FFCC"/>
    <a:srgbClr val="FF6FCF"/>
    <a:srgbClr val="FFFF66"/>
    <a:srgbClr val="400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9"/>
  </p:normalViewPr>
  <p:slideViewPr>
    <p:cSldViewPr>
      <p:cViewPr>
        <p:scale>
          <a:sx n="25" d="100"/>
          <a:sy n="25" d="100"/>
        </p:scale>
        <p:origin x="848" y="-472"/>
      </p:cViewPr>
      <p:guideLst>
        <p:guide orient="horz" pos="10080"/>
        <p:guide pos="13248"/>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Master" Target="slideMasters/slideMaster1.xml"/><Relationship Id="rId4" Type="http://schemas.openxmlformats.org/officeDocument/2006/relationships/slide" Target="slides/slide1.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customXml" Target="../customXml/item2.xml"/></Relationships>
</file>

<file path=ppt/media/image1.JP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8481675" cy="1604963"/>
          </a:xfrm>
          <a:prstGeom prst="rect">
            <a:avLst/>
          </a:prstGeom>
        </p:spPr>
        <p:txBody>
          <a:bodyPr vert="horz" lIns="427153" tIns="213576" rIns="427153" bIns="213576" rtlCol="0"/>
          <a:lstStyle>
            <a:lvl1pPr algn="l" eaLnBrk="1" hangingPunct="1">
              <a:defRPr sz="5600">
                <a:latin typeface="Arial" charset="0"/>
                <a:ea typeface="ＭＳ Ｐゴシック" panose="020B0600070205080204" pitchFamily="34" charset="-128"/>
                <a:cs typeface="+mn-cs"/>
              </a:defRPr>
            </a:lvl1pPr>
          </a:lstStyle>
          <a:p>
            <a:pPr>
              <a:defRPr/>
            </a:pPr>
            <a:endParaRPr lang="en-US"/>
          </a:p>
        </p:txBody>
      </p:sp>
      <p:sp>
        <p:nvSpPr>
          <p:cNvPr id="3" name="Date Placeholder 2"/>
          <p:cNvSpPr>
            <a:spLocks noGrp="1"/>
          </p:cNvSpPr>
          <p:nvPr>
            <p:ph type="dt" idx="1"/>
          </p:nvPr>
        </p:nvSpPr>
        <p:spPr>
          <a:xfrm>
            <a:off x="24156988" y="0"/>
            <a:ext cx="18481675" cy="1604963"/>
          </a:xfrm>
          <a:prstGeom prst="rect">
            <a:avLst/>
          </a:prstGeom>
        </p:spPr>
        <p:txBody>
          <a:bodyPr vert="horz" wrap="square" lIns="427153" tIns="213576" rIns="427153" bIns="213576" numCol="1" anchor="t" anchorCtr="0" compatLnSpc="1">
            <a:prstTxWarp prst="textNoShape">
              <a:avLst/>
            </a:prstTxWarp>
          </a:bodyPr>
          <a:lstStyle>
            <a:lvl1pPr algn="r" eaLnBrk="1" hangingPunct="1">
              <a:defRPr sz="5600" smtClean="0"/>
            </a:lvl1pPr>
          </a:lstStyle>
          <a:p>
            <a:pPr>
              <a:defRPr/>
            </a:pPr>
            <a:fld id="{8EFD0DAC-BE82-4590-B1BE-334488200AB6}" type="datetimeFigureOut">
              <a:rPr lang="en-US" altLang="en-US"/>
              <a:pPr>
                <a:defRPr/>
              </a:pPr>
              <a:t>11/27/17</a:t>
            </a:fld>
            <a:endParaRPr lang="en-US" altLang="en-US"/>
          </a:p>
        </p:txBody>
      </p:sp>
      <p:sp>
        <p:nvSpPr>
          <p:cNvPr id="4" name="Slide Image Placeholder 3"/>
          <p:cNvSpPr>
            <a:spLocks noGrp="1" noRot="1" noChangeAspect="1"/>
          </p:cNvSpPr>
          <p:nvPr>
            <p:ph type="sldImg" idx="2"/>
          </p:nvPr>
        </p:nvSpPr>
        <p:spPr>
          <a:xfrm>
            <a:off x="13300075" y="2408238"/>
            <a:ext cx="16048038" cy="12038012"/>
          </a:xfrm>
          <a:prstGeom prst="rect">
            <a:avLst/>
          </a:prstGeom>
          <a:noFill/>
          <a:ln w="12700">
            <a:solidFill>
              <a:prstClr val="black"/>
            </a:solidFill>
          </a:ln>
        </p:spPr>
        <p:txBody>
          <a:bodyPr vert="horz" lIns="427153" tIns="213576" rIns="427153" bIns="213576" rtlCol="0" anchor="ctr"/>
          <a:lstStyle/>
          <a:p>
            <a:pPr lvl="0"/>
            <a:endParaRPr lang="en-US" noProof="0" smtClean="0"/>
          </a:p>
        </p:txBody>
      </p:sp>
      <p:sp>
        <p:nvSpPr>
          <p:cNvPr id="5" name="Notes Placeholder 4"/>
          <p:cNvSpPr>
            <a:spLocks noGrp="1"/>
          </p:cNvSpPr>
          <p:nvPr>
            <p:ph type="body" sz="quarter" idx="3"/>
          </p:nvPr>
        </p:nvSpPr>
        <p:spPr>
          <a:xfrm>
            <a:off x="4265613" y="15249525"/>
            <a:ext cx="34118550" cy="14446250"/>
          </a:xfrm>
          <a:prstGeom prst="rect">
            <a:avLst/>
          </a:prstGeom>
        </p:spPr>
        <p:txBody>
          <a:bodyPr vert="horz" lIns="427153" tIns="213576" rIns="427153" bIns="213576"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30492700"/>
            <a:ext cx="18481675" cy="1604963"/>
          </a:xfrm>
          <a:prstGeom prst="rect">
            <a:avLst/>
          </a:prstGeom>
        </p:spPr>
        <p:txBody>
          <a:bodyPr vert="horz" lIns="427153" tIns="213576" rIns="427153" bIns="213576" rtlCol="0" anchor="b"/>
          <a:lstStyle>
            <a:lvl1pPr algn="l" eaLnBrk="1" hangingPunct="1">
              <a:defRPr sz="5600">
                <a:latin typeface="Arial" charset="0"/>
                <a:ea typeface="ＭＳ Ｐゴシック" panose="020B0600070205080204" pitchFamily="34" charset="-128"/>
                <a:cs typeface="+mn-cs"/>
              </a:defRPr>
            </a:lvl1pPr>
          </a:lstStyle>
          <a:p>
            <a:pPr>
              <a:defRPr/>
            </a:pPr>
            <a:endParaRPr lang="en-US"/>
          </a:p>
        </p:txBody>
      </p:sp>
      <p:sp>
        <p:nvSpPr>
          <p:cNvPr id="7" name="Slide Number Placeholder 6"/>
          <p:cNvSpPr>
            <a:spLocks noGrp="1"/>
          </p:cNvSpPr>
          <p:nvPr>
            <p:ph type="sldNum" sz="quarter" idx="5"/>
          </p:nvPr>
        </p:nvSpPr>
        <p:spPr>
          <a:xfrm>
            <a:off x="24156988" y="30492700"/>
            <a:ext cx="18481675" cy="1604963"/>
          </a:xfrm>
          <a:prstGeom prst="rect">
            <a:avLst/>
          </a:prstGeom>
        </p:spPr>
        <p:txBody>
          <a:bodyPr vert="horz" wrap="square" lIns="427153" tIns="213576" rIns="427153" bIns="213576" numCol="1" anchor="b" anchorCtr="0" compatLnSpc="1">
            <a:prstTxWarp prst="textNoShape">
              <a:avLst/>
            </a:prstTxWarp>
          </a:bodyPr>
          <a:lstStyle>
            <a:lvl1pPr algn="r" eaLnBrk="1" hangingPunct="1">
              <a:defRPr sz="5600" smtClean="0"/>
            </a:lvl1pPr>
          </a:lstStyle>
          <a:p>
            <a:pPr>
              <a:defRPr/>
            </a:pPr>
            <a:fld id="{7553196E-40FA-48AE-975D-C16F329E05CC}" type="slidenum">
              <a:rPr lang="en-US" altLang="en-US"/>
              <a:pPr>
                <a:defRPr/>
              </a:pPr>
              <a:t>‹#›</a:t>
            </a:fld>
            <a:endParaRPr lang="en-US" altLang="en-US"/>
          </a:p>
        </p:txBody>
      </p:sp>
    </p:spTree>
    <p:extLst>
      <p:ext uri="{BB962C8B-B14F-4D97-AF65-F5344CB8AC3E}">
        <p14:creationId xmlns:p14="http://schemas.microsoft.com/office/powerpoint/2010/main" val="165552161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1pPr>
    <a:lvl2pPr marL="474116" algn="l"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2pPr>
    <a:lvl3pPr marL="948233" algn="l"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3pPr>
    <a:lvl4pPr marL="1422349" algn="l"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4pPr>
    <a:lvl5pPr marL="1896466" algn="l"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5pPr>
    <a:lvl6pPr marL="2370582" algn="l" defTabSz="948233" rtl="0" eaLnBrk="1" latinLnBrk="0" hangingPunct="1">
      <a:defRPr sz="1200" kern="1200">
        <a:solidFill>
          <a:schemeClr val="tx1"/>
        </a:solidFill>
        <a:latin typeface="+mn-lt"/>
        <a:ea typeface="+mn-ea"/>
        <a:cs typeface="+mn-cs"/>
      </a:defRPr>
    </a:lvl6pPr>
    <a:lvl7pPr marL="2844698" algn="l" defTabSz="948233" rtl="0" eaLnBrk="1" latinLnBrk="0" hangingPunct="1">
      <a:defRPr sz="1200" kern="1200">
        <a:solidFill>
          <a:schemeClr val="tx1"/>
        </a:solidFill>
        <a:latin typeface="+mn-lt"/>
        <a:ea typeface="+mn-ea"/>
        <a:cs typeface="+mn-cs"/>
      </a:defRPr>
    </a:lvl7pPr>
    <a:lvl8pPr marL="3318815" algn="l" defTabSz="948233" rtl="0" eaLnBrk="1" latinLnBrk="0" hangingPunct="1">
      <a:defRPr sz="1200" kern="1200">
        <a:solidFill>
          <a:schemeClr val="tx1"/>
        </a:solidFill>
        <a:latin typeface="+mn-lt"/>
        <a:ea typeface="+mn-ea"/>
        <a:cs typeface="+mn-cs"/>
      </a:defRPr>
    </a:lvl8pPr>
    <a:lvl9pPr marL="3792931" algn="l" defTabSz="94823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xfrm>
            <a:off x="13300075" y="2408238"/>
            <a:ext cx="16048038" cy="120380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smtClean="0"/>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8300">
                <a:solidFill>
                  <a:schemeClr val="tx1"/>
                </a:solidFill>
                <a:latin typeface="Arial" panose="020B0604020202020204" pitchFamily="34" charset="0"/>
                <a:ea typeface="MS PGothic" panose="020B0600070205080204" pitchFamily="34" charset="-128"/>
              </a:defRPr>
            </a:lvl1pPr>
            <a:lvl2pPr marL="742950" indent="-285750">
              <a:defRPr sz="8300">
                <a:solidFill>
                  <a:schemeClr val="tx1"/>
                </a:solidFill>
                <a:latin typeface="Arial" panose="020B0604020202020204" pitchFamily="34" charset="0"/>
                <a:ea typeface="MS PGothic" panose="020B0600070205080204" pitchFamily="34" charset="-128"/>
              </a:defRPr>
            </a:lvl2pPr>
            <a:lvl3pPr marL="1143000" indent="-228600">
              <a:defRPr sz="8300">
                <a:solidFill>
                  <a:schemeClr val="tx1"/>
                </a:solidFill>
                <a:latin typeface="Arial" panose="020B0604020202020204" pitchFamily="34" charset="0"/>
                <a:ea typeface="MS PGothic" panose="020B0600070205080204" pitchFamily="34" charset="-128"/>
              </a:defRPr>
            </a:lvl3pPr>
            <a:lvl4pPr marL="1600200" indent="-228600">
              <a:defRPr sz="8300">
                <a:solidFill>
                  <a:schemeClr val="tx1"/>
                </a:solidFill>
                <a:latin typeface="Arial" panose="020B0604020202020204" pitchFamily="34" charset="0"/>
                <a:ea typeface="MS PGothic" panose="020B0600070205080204" pitchFamily="34" charset="-128"/>
              </a:defRPr>
            </a:lvl4pPr>
            <a:lvl5pPr marL="2057400" indent="-228600">
              <a:defRPr sz="83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9pPr>
          </a:lstStyle>
          <a:p>
            <a:fld id="{2E75D545-D029-4778-A83F-E9274313C3C5}" type="slidenum">
              <a:rPr lang="en-US" altLang="en-US" sz="5600"/>
              <a:pPr/>
              <a:t>1</a:t>
            </a:fld>
            <a:endParaRPr lang="en-US" altLang="en-US" sz="5600"/>
          </a:p>
        </p:txBody>
      </p:sp>
    </p:spTree>
    <p:extLst>
      <p:ext uri="{BB962C8B-B14F-4D97-AF65-F5344CB8AC3E}">
        <p14:creationId xmlns:p14="http://schemas.microsoft.com/office/powerpoint/2010/main" val="1460177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510" y="10226585"/>
            <a:ext cx="37308183" cy="7055575"/>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018" y="18653760"/>
            <a:ext cx="30725165" cy="8412480"/>
          </a:xfrm>
        </p:spPr>
        <p:txBody>
          <a:bodyPr/>
          <a:lstStyle>
            <a:lvl1pPr marL="0" indent="0" algn="ctr">
              <a:buNone/>
              <a:defRPr/>
            </a:lvl1pPr>
            <a:lvl2pPr marL="474116" indent="0" algn="ctr">
              <a:buNone/>
              <a:defRPr/>
            </a:lvl2pPr>
            <a:lvl3pPr marL="948233" indent="0" algn="ctr">
              <a:buNone/>
              <a:defRPr/>
            </a:lvl3pPr>
            <a:lvl4pPr marL="1422349" indent="0" algn="ctr">
              <a:buNone/>
              <a:defRPr/>
            </a:lvl4pPr>
            <a:lvl5pPr marL="1896466" indent="0" algn="ctr">
              <a:buNone/>
              <a:defRPr/>
            </a:lvl5pPr>
            <a:lvl6pPr marL="2370582" indent="0" algn="ctr">
              <a:buNone/>
              <a:defRPr/>
            </a:lvl6pPr>
            <a:lvl7pPr marL="2844698" indent="0" algn="ctr">
              <a:buNone/>
              <a:defRPr/>
            </a:lvl7pPr>
            <a:lvl8pPr marL="3318815" indent="0" algn="ctr">
              <a:buNone/>
              <a:defRPr/>
            </a:lvl8pPr>
            <a:lvl9pPr marL="3792931"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ko-KR" altLang="ko-KR"/>
          </a:p>
        </p:txBody>
      </p:sp>
      <p:sp>
        <p:nvSpPr>
          <p:cNvPr id="5" name="Rectangle 5"/>
          <p:cNvSpPr>
            <a:spLocks noGrp="1" noChangeArrowheads="1"/>
          </p:cNvSpPr>
          <p:nvPr>
            <p:ph type="ftr" sz="quarter" idx="11"/>
          </p:nvPr>
        </p:nvSpPr>
        <p:spPr>
          <a:ln/>
        </p:spPr>
        <p:txBody>
          <a:bodyPr/>
          <a:lstStyle>
            <a:lvl1pPr>
              <a:defRPr/>
            </a:lvl1pPr>
          </a:lstStyle>
          <a:p>
            <a:pPr>
              <a:defRPr/>
            </a:pPr>
            <a:endParaRPr lang="ko-KR" altLang="ko-KR"/>
          </a:p>
        </p:txBody>
      </p:sp>
      <p:sp>
        <p:nvSpPr>
          <p:cNvPr id="6" name="Rectangle 6"/>
          <p:cNvSpPr>
            <a:spLocks noGrp="1" noChangeArrowheads="1"/>
          </p:cNvSpPr>
          <p:nvPr>
            <p:ph type="sldNum" sz="quarter" idx="12"/>
          </p:nvPr>
        </p:nvSpPr>
        <p:spPr>
          <a:ln/>
        </p:spPr>
        <p:txBody>
          <a:bodyPr/>
          <a:lstStyle>
            <a:lvl1pPr>
              <a:defRPr/>
            </a:lvl1pPr>
          </a:lstStyle>
          <a:p>
            <a:pPr>
              <a:defRPr/>
            </a:pPr>
            <a:fld id="{CBC08C63-2568-4D35-BA04-9DC7D05A6E1D}" type="slidenum">
              <a:rPr lang="en-US" altLang="ko-KR"/>
              <a:pPr>
                <a:defRPr/>
              </a:pPr>
              <a:t>‹#›</a:t>
            </a:fld>
            <a:endParaRPr lang="en-US" altLang="ko-KR"/>
          </a:p>
        </p:txBody>
      </p:sp>
    </p:spTree>
    <p:extLst>
      <p:ext uri="{BB962C8B-B14F-4D97-AF65-F5344CB8AC3E}">
        <p14:creationId xmlns:p14="http://schemas.microsoft.com/office/powerpoint/2010/main" val="3427222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ko-KR" altLang="ko-KR"/>
          </a:p>
        </p:txBody>
      </p:sp>
      <p:sp>
        <p:nvSpPr>
          <p:cNvPr id="5" name="Rectangle 5"/>
          <p:cNvSpPr>
            <a:spLocks noGrp="1" noChangeArrowheads="1"/>
          </p:cNvSpPr>
          <p:nvPr>
            <p:ph type="ftr" sz="quarter" idx="11"/>
          </p:nvPr>
        </p:nvSpPr>
        <p:spPr>
          <a:ln/>
        </p:spPr>
        <p:txBody>
          <a:bodyPr/>
          <a:lstStyle>
            <a:lvl1pPr>
              <a:defRPr/>
            </a:lvl1pPr>
          </a:lstStyle>
          <a:p>
            <a:pPr>
              <a:defRPr/>
            </a:pPr>
            <a:endParaRPr lang="ko-KR" altLang="ko-KR"/>
          </a:p>
        </p:txBody>
      </p:sp>
      <p:sp>
        <p:nvSpPr>
          <p:cNvPr id="6" name="Rectangle 6"/>
          <p:cNvSpPr>
            <a:spLocks noGrp="1" noChangeArrowheads="1"/>
          </p:cNvSpPr>
          <p:nvPr>
            <p:ph type="sldNum" sz="quarter" idx="12"/>
          </p:nvPr>
        </p:nvSpPr>
        <p:spPr>
          <a:ln/>
        </p:spPr>
        <p:txBody>
          <a:bodyPr/>
          <a:lstStyle>
            <a:lvl1pPr>
              <a:defRPr/>
            </a:lvl1pPr>
          </a:lstStyle>
          <a:p>
            <a:pPr>
              <a:defRPr/>
            </a:pPr>
            <a:fld id="{75E35467-ADE3-4C69-B3E7-D5E3EDD5523E}" type="slidenum">
              <a:rPr lang="en-US" altLang="ko-KR"/>
              <a:pPr>
                <a:defRPr/>
              </a:pPr>
              <a:t>‹#›</a:t>
            </a:fld>
            <a:endParaRPr lang="en-US" altLang="ko-KR"/>
          </a:p>
        </p:txBody>
      </p:sp>
    </p:spTree>
    <p:extLst>
      <p:ext uri="{BB962C8B-B14F-4D97-AF65-F5344CB8AC3E}">
        <p14:creationId xmlns:p14="http://schemas.microsoft.com/office/powerpoint/2010/main" val="41006923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782" y="1317717"/>
            <a:ext cx="9874527" cy="2808840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892" y="1317717"/>
            <a:ext cx="29467865" cy="2808840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ko-KR" altLang="ko-KR"/>
          </a:p>
        </p:txBody>
      </p:sp>
      <p:sp>
        <p:nvSpPr>
          <p:cNvPr id="5" name="Rectangle 5"/>
          <p:cNvSpPr>
            <a:spLocks noGrp="1" noChangeArrowheads="1"/>
          </p:cNvSpPr>
          <p:nvPr>
            <p:ph type="ftr" sz="quarter" idx="11"/>
          </p:nvPr>
        </p:nvSpPr>
        <p:spPr>
          <a:ln/>
        </p:spPr>
        <p:txBody>
          <a:bodyPr/>
          <a:lstStyle>
            <a:lvl1pPr>
              <a:defRPr/>
            </a:lvl1pPr>
          </a:lstStyle>
          <a:p>
            <a:pPr>
              <a:defRPr/>
            </a:pPr>
            <a:endParaRPr lang="ko-KR" altLang="ko-KR"/>
          </a:p>
        </p:txBody>
      </p:sp>
      <p:sp>
        <p:nvSpPr>
          <p:cNvPr id="6" name="Rectangle 6"/>
          <p:cNvSpPr>
            <a:spLocks noGrp="1" noChangeArrowheads="1"/>
          </p:cNvSpPr>
          <p:nvPr>
            <p:ph type="sldNum" sz="quarter" idx="12"/>
          </p:nvPr>
        </p:nvSpPr>
        <p:spPr>
          <a:ln/>
        </p:spPr>
        <p:txBody>
          <a:bodyPr/>
          <a:lstStyle>
            <a:lvl1pPr>
              <a:defRPr/>
            </a:lvl1pPr>
          </a:lstStyle>
          <a:p>
            <a:pPr>
              <a:defRPr/>
            </a:pPr>
            <a:fld id="{D73E2A73-B0EC-4C0E-9EEA-FD3BB20C6834}" type="slidenum">
              <a:rPr lang="en-US" altLang="ko-KR"/>
              <a:pPr>
                <a:defRPr/>
              </a:pPr>
              <a:t>‹#›</a:t>
            </a:fld>
            <a:endParaRPr lang="en-US" altLang="ko-KR"/>
          </a:p>
        </p:txBody>
      </p:sp>
    </p:spTree>
    <p:extLst>
      <p:ext uri="{BB962C8B-B14F-4D97-AF65-F5344CB8AC3E}">
        <p14:creationId xmlns:p14="http://schemas.microsoft.com/office/powerpoint/2010/main" val="3163573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ko-KR" altLang="ko-KR"/>
          </a:p>
        </p:txBody>
      </p:sp>
      <p:sp>
        <p:nvSpPr>
          <p:cNvPr id="5" name="Rectangle 5"/>
          <p:cNvSpPr>
            <a:spLocks noGrp="1" noChangeArrowheads="1"/>
          </p:cNvSpPr>
          <p:nvPr>
            <p:ph type="ftr" sz="quarter" idx="11"/>
          </p:nvPr>
        </p:nvSpPr>
        <p:spPr>
          <a:ln/>
        </p:spPr>
        <p:txBody>
          <a:bodyPr/>
          <a:lstStyle>
            <a:lvl1pPr>
              <a:defRPr/>
            </a:lvl1pPr>
          </a:lstStyle>
          <a:p>
            <a:pPr>
              <a:defRPr/>
            </a:pPr>
            <a:endParaRPr lang="ko-KR" altLang="ko-KR"/>
          </a:p>
        </p:txBody>
      </p:sp>
      <p:sp>
        <p:nvSpPr>
          <p:cNvPr id="6" name="Rectangle 6"/>
          <p:cNvSpPr>
            <a:spLocks noGrp="1" noChangeArrowheads="1"/>
          </p:cNvSpPr>
          <p:nvPr>
            <p:ph type="sldNum" sz="quarter" idx="12"/>
          </p:nvPr>
        </p:nvSpPr>
        <p:spPr>
          <a:ln/>
        </p:spPr>
        <p:txBody>
          <a:bodyPr/>
          <a:lstStyle>
            <a:lvl1pPr>
              <a:defRPr/>
            </a:lvl1pPr>
          </a:lstStyle>
          <a:p>
            <a:pPr>
              <a:defRPr/>
            </a:pPr>
            <a:fld id="{98F043F2-15A1-4C5A-B95B-3D7529BEB50A}" type="slidenum">
              <a:rPr lang="en-US" altLang="ko-KR"/>
              <a:pPr>
                <a:defRPr/>
              </a:pPr>
              <a:t>‹#›</a:t>
            </a:fld>
            <a:endParaRPr lang="en-US" altLang="ko-KR"/>
          </a:p>
        </p:txBody>
      </p:sp>
    </p:spTree>
    <p:extLst>
      <p:ext uri="{BB962C8B-B14F-4D97-AF65-F5344CB8AC3E}">
        <p14:creationId xmlns:p14="http://schemas.microsoft.com/office/powerpoint/2010/main" val="1507959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3665"/>
            <a:ext cx="37308183" cy="6537960"/>
          </a:xfrm>
        </p:spPr>
        <p:txBody>
          <a:bodyPr anchor="t"/>
          <a:lstStyle>
            <a:lvl1pPr algn="l">
              <a:defRPr sz="41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1" y="13952765"/>
            <a:ext cx="37308183" cy="7200900"/>
          </a:xfrm>
        </p:spPr>
        <p:txBody>
          <a:bodyPr anchor="b"/>
          <a:lstStyle>
            <a:lvl1pPr marL="0" indent="0">
              <a:buNone/>
              <a:defRPr sz="2100"/>
            </a:lvl1pPr>
            <a:lvl2pPr marL="474116" indent="0">
              <a:buNone/>
              <a:defRPr sz="1900"/>
            </a:lvl2pPr>
            <a:lvl3pPr marL="948233" indent="0">
              <a:buNone/>
              <a:defRPr sz="1700"/>
            </a:lvl3pPr>
            <a:lvl4pPr marL="1422349" indent="0">
              <a:buNone/>
              <a:defRPr sz="1500"/>
            </a:lvl4pPr>
            <a:lvl5pPr marL="1896466" indent="0">
              <a:buNone/>
              <a:defRPr sz="1500"/>
            </a:lvl5pPr>
            <a:lvl6pPr marL="2370582" indent="0">
              <a:buNone/>
              <a:defRPr sz="1500"/>
            </a:lvl6pPr>
            <a:lvl7pPr marL="2844698" indent="0">
              <a:buNone/>
              <a:defRPr sz="1500"/>
            </a:lvl7pPr>
            <a:lvl8pPr marL="3318815" indent="0">
              <a:buNone/>
              <a:defRPr sz="1500"/>
            </a:lvl8pPr>
            <a:lvl9pPr marL="3792931" indent="0">
              <a:buNone/>
              <a:defRPr sz="15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ko-KR" altLang="ko-KR"/>
          </a:p>
        </p:txBody>
      </p:sp>
      <p:sp>
        <p:nvSpPr>
          <p:cNvPr id="5" name="Rectangle 5"/>
          <p:cNvSpPr>
            <a:spLocks noGrp="1" noChangeArrowheads="1"/>
          </p:cNvSpPr>
          <p:nvPr>
            <p:ph type="ftr" sz="quarter" idx="11"/>
          </p:nvPr>
        </p:nvSpPr>
        <p:spPr>
          <a:ln/>
        </p:spPr>
        <p:txBody>
          <a:bodyPr/>
          <a:lstStyle>
            <a:lvl1pPr>
              <a:defRPr/>
            </a:lvl1pPr>
          </a:lstStyle>
          <a:p>
            <a:pPr>
              <a:defRPr/>
            </a:pPr>
            <a:endParaRPr lang="ko-KR" altLang="ko-KR"/>
          </a:p>
        </p:txBody>
      </p:sp>
      <p:sp>
        <p:nvSpPr>
          <p:cNvPr id="6" name="Rectangle 6"/>
          <p:cNvSpPr>
            <a:spLocks noGrp="1" noChangeArrowheads="1"/>
          </p:cNvSpPr>
          <p:nvPr>
            <p:ph type="sldNum" sz="quarter" idx="12"/>
          </p:nvPr>
        </p:nvSpPr>
        <p:spPr>
          <a:ln/>
        </p:spPr>
        <p:txBody>
          <a:bodyPr/>
          <a:lstStyle>
            <a:lvl1pPr>
              <a:defRPr/>
            </a:lvl1pPr>
          </a:lstStyle>
          <a:p>
            <a:pPr>
              <a:defRPr/>
            </a:pPr>
            <a:fld id="{40CDD034-73D5-4BDD-960A-8B17B0E620F4}" type="slidenum">
              <a:rPr lang="en-US" altLang="ko-KR"/>
              <a:pPr>
                <a:defRPr/>
              </a:pPr>
              <a:t>‹#›</a:t>
            </a:fld>
            <a:endParaRPr lang="en-US" altLang="ko-KR"/>
          </a:p>
        </p:txBody>
      </p:sp>
    </p:spTree>
    <p:extLst>
      <p:ext uri="{BB962C8B-B14F-4D97-AF65-F5344CB8AC3E}">
        <p14:creationId xmlns:p14="http://schemas.microsoft.com/office/powerpoint/2010/main" val="1813232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892" y="7680960"/>
            <a:ext cx="19671195" cy="21725165"/>
          </a:xfrm>
        </p:spPr>
        <p:txBody>
          <a:bodyPr/>
          <a:lstStyle>
            <a:lvl1pPr>
              <a:defRPr sz="2900"/>
            </a:lvl1pPr>
            <a:lvl2pPr>
              <a:defRPr sz="25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025114" y="7680960"/>
            <a:ext cx="19671196" cy="21725165"/>
          </a:xfrm>
        </p:spPr>
        <p:txBody>
          <a:bodyPr/>
          <a:lstStyle>
            <a:lvl1pPr>
              <a:defRPr sz="2900"/>
            </a:lvl1pPr>
            <a:lvl2pPr>
              <a:defRPr sz="2500"/>
            </a:lvl2pPr>
            <a:lvl3pPr>
              <a:defRPr sz="2100"/>
            </a:lvl3pPr>
            <a:lvl4pPr>
              <a:defRPr sz="1900"/>
            </a:lvl4pPr>
            <a:lvl5pPr>
              <a:defRPr sz="19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ko-KR" altLang="ko-KR"/>
          </a:p>
        </p:txBody>
      </p:sp>
      <p:sp>
        <p:nvSpPr>
          <p:cNvPr id="6" name="Rectangle 5"/>
          <p:cNvSpPr>
            <a:spLocks noGrp="1" noChangeArrowheads="1"/>
          </p:cNvSpPr>
          <p:nvPr>
            <p:ph type="ftr" sz="quarter" idx="11"/>
          </p:nvPr>
        </p:nvSpPr>
        <p:spPr>
          <a:ln/>
        </p:spPr>
        <p:txBody>
          <a:bodyPr/>
          <a:lstStyle>
            <a:lvl1pPr>
              <a:defRPr/>
            </a:lvl1pPr>
          </a:lstStyle>
          <a:p>
            <a:pPr>
              <a:defRPr/>
            </a:pPr>
            <a:endParaRPr lang="ko-KR" altLang="ko-KR"/>
          </a:p>
        </p:txBody>
      </p:sp>
      <p:sp>
        <p:nvSpPr>
          <p:cNvPr id="7" name="Rectangle 6"/>
          <p:cNvSpPr>
            <a:spLocks noGrp="1" noChangeArrowheads="1"/>
          </p:cNvSpPr>
          <p:nvPr>
            <p:ph type="sldNum" sz="quarter" idx="12"/>
          </p:nvPr>
        </p:nvSpPr>
        <p:spPr>
          <a:ln/>
        </p:spPr>
        <p:txBody>
          <a:bodyPr/>
          <a:lstStyle>
            <a:lvl1pPr>
              <a:defRPr/>
            </a:lvl1pPr>
          </a:lstStyle>
          <a:p>
            <a:pPr>
              <a:defRPr/>
            </a:pPr>
            <a:fld id="{B76E65FD-2F89-477A-AD27-A5CF078A48BF}" type="slidenum">
              <a:rPr lang="en-US" altLang="ko-KR"/>
              <a:pPr>
                <a:defRPr/>
              </a:pPr>
              <a:t>‹#›</a:t>
            </a:fld>
            <a:endParaRPr lang="en-US" altLang="ko-KR"/>
          </a:p>
        </p:txBody>
      </p:sp>
    </p:spTree>
    <p:extLst>
      <p:ext uri="{BB962C8B-B14F-4D97-AF65-F5344CB8AC3E}">
        <p14:creationId xmlns:p14="http://schemas.microsoft.com/office/powerpoint/2010/main" val="16869735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892" y="7369085"/>
            <a:ext cx="19392899" cy="3069771"/>
          </a:xfrm>
        </p:spPr>
        <p:txBody>
          <a:bodyPr anchor="b"/>
          <a:lstStyle>
            <a:lvl1pPr marL="0" indent="0">
              <a:buNone/>
              <a:defRPr sz="2500" b="1"/>
            </a:lvl1pPr>
            <a:lvl2pPr marL="474116" indent="0">
              <a:buNone/>
              <a:defRPr sz="2100" b="1"/>
            </a:lvl2pPr>
            <a:lvl3pPr marL="948233" indent="0">
              <a:buNone/>
              <a:defRPr sz="1900" b="1"/>
            </a:lvl3pPr>
            <a:lvl4pPr marL="1422349" indent="0">
              <a:buNone/>
              <a:defRPr sz="1700" b="1"/>
            </a:lvl4pPr>
            <a:lvl5pPr marL="1896466" indent="0">
              <a:buNone/>
              <a:defRPr sz="1700" b="1"/>
            </a:lvl5pPr>
            <a:lvl6pPr marL="2370582" indent="0">
              <a:buNone/>
              <a:defRPr sz="1700" b="1"/>
            </a:lvl6pPr>
            <a:lvl7pPr marL="2844698" indent="0">
              <a:buNone/>
              <a:defRPr sz="1700" b="1"/>
            </a:lvl7pPr>
            <a:lvl8pPr marL="3318815" indent="0">
              <a:buNone/>
              <a:defRPr sz="1700" b="1"/>
            </a:lvl8pPr>
            <a:lvl9pPr marL="3792931" indent="0">
              <a:buNone/>
              <a:defRPr sz="1700" b="1"/>
            </a:lvl9pPr>
          </a:lstStyle>
          <a:p>
            <a:pPr lvl="0"/>
            <a:r>
              <a:rPr lang="en-US" smtClean="0"/>
              <a:t>Click to edit Master text styles</a:t>
            </a:r>
          </a:p>
        </p:txBody>
      </p:sp>
      <p:sp>
        <p:nvSpPr>
          <p:cNvPr id="4" name="Content Placeholder 3"/>
          <p:cNvSpPr>
            <a:spLocks noGrp="1"/>
          </p:cNvSpPr>
          <p:nvPr>
            <p:ph sz="half" idx="2"/>
          </p:nvPr>
        </p:nvSpPr>
        <p:spPr>
          <a:xfrm>
            <a:off x="2194892" y="10438856"/>
            <a:ext cx="19392899" cy="18967269"/>
          </a:xfrm>
        </p:spPr>
        <p:txBody>
          <a:bodyPr/>
          <a:lstStyle>
            <a:lvl1pPr>
              <a:defRPr sz="2500"/>
            </a:lvl1pPr>
            <a:lvl2pPr>
              <a:defRPr sz="21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783" y="7369085"/>
            <a:ext cx="19399527" cy="3069771"/>
          </a:xfrm>
        </p:spPr>
        <p:txBody>
          <a:bodyPr anchor="b"/>
          <a:lstStyle>
            <a:lvl1pPr marL="0" indent="0">
              <a:buNone/>
              <a:defRPr sz="2500" b="1"/>
            </a:lvl1pPr>
            <a:lvl2pPr marL="474116" indent="0">
              <a:buNone/>
              <a:defRPr sz="2100" b="1"/>
            </a:lvl2pPr>
            <a:lvl3pPr marL="948233" indent="0">
              <a:buNone/>
              <a:defRPr sz="1900" b="1"/>
            </a:lvl3pPr>
            <a:lvl4pPr marL="1422349" indent="0">
              <a:buNone/>
              <a:defRPr sz="1700" b="1"/>
            </a:lvl4pPr>
            <a:lvl5pPr marL="1896466" indent="0">
              <a:buNone/>
              <a:defRPr sz="1700" b="1"/>
            </a:lvl5pPr>
            <a:lvl6pPr marL="2370582" indent="0">
              <a:buNone/>
              <a:defRPr sz="1700" b="1"/>
            </a:lvl6pPr>
            <a:lvl7pPr marL="2844698" indent="0">
              <a:buNone/>
              <a:defRPr sz="1700" b="1"/>
            </a:lvl7pPr>
            <a:lvl8pPr marL="3318815" indent="0">
              <a:buNone/>
              <a:defRPr sz="1700" b="1"/>
            </a:lvl8pPr>
            <a:lvl9pPr marL="3792931" indent="0">
              <a:buNone/>
              <a:defRPr sz="1700" b="1"/>
            </a:lvl9pPr>
          </a:lstStyle>
          <a:p>
            <a:pPr lvl="0"/>
            <a:r>
              <a:rPr lang="en-US" smtClean="0"/>
              <a:t>Click to edit Master text styles</a:t>
            </a:r>
          </a:p>
        </p:txBody>
      </p:sp>
      <p:sp>
        <p:nvSpPr>
          <p:cNvPr id="6" name="Content Placeholder 5"/>
          <p:cNvSpPr>
            <a:spLocks noGrp="1"/>
          </p:cNvSpPr>
          <p:nvPr>
            <p:ph sz="quarter" idx="4"/>
          </p:nvPr>
        </p:nvSpPr>
        <p:spPr>
          <a:xfrm>
            <a:off x="22296783" y="10438856"/>
            <a:ext cx="19399527" cy="18967269"/>
          </a:xfrm>
        </p:spPr>
        <p:txBody>
          <a:bodyPr/>
          <a:lstStyle>
            <a:lvl1pPr>
              <a:defRPr sz="2500"/>
            </a:lvl1pPr>
            <a:lvl2pPr>
              <a:defRPr sz="21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ko-KR" altLang="ko-KR"/>
          </a:p>
        </p:txBody>
      </p:sp>
      <p:sp>
        <p:nvSpPr>
          <p:cNvPr id="8" name="Rectangle 5"/>
          <p:cNvSpPr>
            <a:spLocks noGrp="1" noChangeArrowheads="1"/>
          </p:cNvSpPr>
          <p:nvPr>
            <p:ph type="ftr" sz="quarter" idx="11"/>
          </p:nvPr>
        </p:nvSpPr>
        <p:spPr>
          <a:ln/>
        </p:spPr>
        <p:txBody>
          <a:bodyPr/>
          <a:lstStyle>
            <a:lvl1pPr>
              <a:defRPr/>
            </a:lvl1pPr>
          </a:lstStyle>
          <a:p>
            <a:pPr>
              <a:defRPr/>
            </a:pPr>
            <a:endParaRPr lang="ko-KR" altLang="ko-KR"/>
          </a:p>
        </p:txBody>
      </p:sp>
      <p:sp>
        <p:nvSpPr>
          <p:cNvPr id="9" name="Rectangle 6"/>
          <p:cNvSpPr>
            <a:spLocks noGrp="1" noChangeArrowheads="1"/>
          </p:cNvSpPr>
          <p:nvPr>
            <p:ph type="sldNum" sz="quarter" idx="12"/>
          </p:nvPr>
        </p:nvSpPr>
        <p:spPr>
          <a:ln/>
        </p:spPr>
        <p:txBody>
          <a:bodyPr/>
          <a:lstStyle>
            <a:lvl1pPr>
              <a:defRPr/>
            </a:lvl1pPr>
          </a:lstStyle>
          <a:p>
            <a:pPr>
              <a:defRPr/>
            </a:pPr>
            <a:fld id="{4793EA7D-FC61-4408-8763-67699BC407E0}" type="slidenum">
              <a:rPr lang="en-US" altLang="ko-KR"/>
              <a:pPr>
                <a:defRPr/>
              </a:pPr>
              <a:t>‹#›</a:t>
            </a:fld>
            <a:endParaRPr lang="en-US" altLang="ko-KR"/>
          </a:p>
        </p:txBody>
      </p:sp>
    </p:spTree>
    <p:extLst>
      <p:ext uri="{BB962C8B-B14F-4D97-AF65-F5344CB8AC3E}">
        <p14:creationId xmlns:p14="http://schemas.microsoft.com/office/powerpoint/2010/main" val="1002039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ko-KR" altLang="ko-KR"/>
          </a:p>
        </p:txBody>
      </p:sp>
      <p:sp>
        <p:nvSpPr>
          <p:cNvPr id="4" name="Rectangle 5"/>
          <p:cNvSpPr>
            <a:spLocks noGrp="1" noChangeArrowheads="1"/>
          </p:cNvSpPr>
          <p:nvPr>
            <p:ph type="ftr" sz="quarter" idx="11"/>
          </p:nvPr>
        </p:nvSpPr>
        <p:spPr>
          <a:ln/>
        </p:spPr>
        <p:txBody>
          <a:bodyPr/>
          <a:lstStyle>
            <a:lvl1pPr>
              <a:defRPr/>
            </a:lvl1pPr>
          </a:lstStyle>
          <a:p>
            <a:pPr>
              <a:defRPr/>
            </a:pPr>
            <a:endParaRPr lang="ko-KR" altLang="ko-KR"/>
          </a:p>
        </p:txBody>
      </p:sp>
      <p:sp>
        <p:nvSpPr>
          <p:cNvPr id="5" name="Rectangle 6"/>
          <p:cNvSpPr>
            <a:spLocks noGrp="1" noChangeArrowheads="1"/>
          </p:cNvSpPr>
          <p:nvPr>
            <p:ph type="sldNum" sz="quarter" idx="12"/>
          </p:nvPr>
        </p:nvSpPr>
        <p:spPr>
          <a:ln/>
        </p:spPr>
        <p:txBody>
          <a:bodyPr/>
          <a:lstStyle>
            <a:lvl1pPr>
              <a:defRPr/>
            </a:lvl1pPr>
          </a:lstStyle>
          <a:p>
            <a:pPr>
              <a:defRPr/>
            </a:pPr>
            <a:fld id="{BC5BA000-DB4F-4D56-9AF7-230488F8BB1A}" type="slidenum">
              <a:rPr lang="en-US" altLang="ko-KR"/>
              <a:pPr>
                <a:defRPr/>
              </a:pPr>
              <a:t>‹#›</a:t>
            </a:fld>
            <a:endParaRPr lang="en-US" altLang="ko-KR"/>
          </a:p>
        </p:txBody>
      </p:sp>
    </p:spTree>
    <p:extLst>
      <p:ext uri="{BB962C8B-B14F-4D97-AF65-F5344CB8AC3E}">
        <p14:creationId xmlns:p14="http://schemas.microsoft.com/office/powerpoint/2010/main" val="218558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ko-KR" altLang="ko-KR"/>
          </a:p>
        </p:txBody>
      </p:sp>
      <p:sp>
        <p:nvSpPr>
          <p:cNvPr id="3" name="Rectangle 5"/>
          <p:cNvSpPr>
            <a:spLocks noGrp="1" noChangeArrowheads="1"/>
          </p:cNvSpPr>
          <p:nvPr>
            <p:ph type="ftr" sz="quarter" idx="11"/>
          </p:nvPr>
        </p:nvSpPr>
        <p:spPr>
          <a:ln/>
        </p:spPr>
        <p:txBody>
          <a:bodyPr/>
          <a:lstStyle>
            <a:lvl1pPr>
              <a:defRPr/>
            </a:lvl1pPr>
          </a:lstStyle>
          <a:p>
            <a:pPr>
              <a:defRPr/>
            </a:pPr>
            <a:endParaRPr lang="ko-KR" altLang="ko-KR"/>
          </a:p>
        </p:txBody>
      </p:sp>
      <p:sp>
        <p:nvSpPr>
          <p:cNvPr id="4" name="Rectangle 6"/>
          <p:cNvSpPr>
            <a:spLocks noGrp="1" noChangeArrowheads="1"/>
          </p:cNvSpPr>
          <p:nvPr>
            <p:ph type="sldNum" sz="quarter" idx="12"/>
          </p:nvPr>
        </p:nvSpPr>
        <p:spPr>
          <a:ln/>
        </p:spPr>
        <p:txBody>
          <a:bodyPr/>
          <a:lstStyle>
            <a:lvl1pPr>
              <a:defRPr/>
            </a:lvl1pPr>
          </a:lstStyle>
          <a:p>
            <a:pPr>
              <a:defRPr/>
            </a:pPr>
            <a:fld id="{BE02B964-78EC-4552-B9CE-F560D780D4F4}" type="slidenum">
              <a:rPr lang="en-US" altLang="ko-KR"/>
              <a:pPr>
                <a:defRPr/>
              </a:pPr>
              <a:t>‹#›</a:t>
            </a:fld>
            <a:endParaRPr lang="en-US" altLang="ko-KR"/>
          </a:p>
        </p:txBody>
      </p:sp>
    </p:spTree>
    <p:extLst>
      <p:ext uri="{BB962C8B-B14F-4D97-AF65-F5344CB8AC3E}">
        <p14:creationId xmlns:p14="http://schemas.microsoft.com/office/powerpoint/2010/main" val="1367807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893" y="1311185"/>
            <a:ext cx="14439899" cy="5577840"/>
          </a:xfrm>
        </p:spPr>
        <p:txBody>
          <a:bodyPr anchor="b"/>
          <a:lstStyle>
            <a:lvl1pPr algn="l">
              <a:defRPr sz="2100" b="1"/>
            </a:lvl1pPr>
          </a:lstStyle>
          <a:p>
            <a:r>
              <a:rPr lang="en-US" smtClean="0"/>
              <a:t>Click to edit Master title style</a:t>
            </a:r>
            <a:endParaRPr lang="en-US"/>
          </a:p>
        </p:txBody>
      </p:sp>
      <p:sp>
        <p:nvSpPr>
          <p:cNvPr id="3" name="Content Placeholder 2"/>
          <p:cNvSpPr>
            <a:spLocks noGrp="1"/>
          </p:cNvSpPr>
          <p:nvPr>
            <p:ph idx="1"/>
          </p:nvPr>
        </p:nvSpPr>
        <p:spPr>
          <a:xfrm>
            <a:off x="17159909" y="1311185"/>
            <a:ext cx="24536400" cy="28094940"/>
          </a:xfrm>
        </p:spPr>
        <p:txBody>
          <a:bodyPr/>
          <a:lstStyle>
            <a:lvl1pPr>
              <a:defRPr sz="3300"/>
            </a:lvl1pPr>
            <a:lvl2pPr>
              <a:defRPr sz="2900"/>
            </a:lvl2pPr>
            <a:lvl3pPr>
              <a:defRPr sz="25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893" y="6889025"/>
            <a:ext cx="14439899" cy="22517100"/>
          </a:xfrm>
        </p:spPr>
        <p:txBody>
          <a:bodyPr/>
          <a:lstStyle>
            <a:lvl1pPr marL="0" indent="0">
              <a:buNone/>
              <a:defRPr sz="1500"/>
            </a:lvl1pPr>
            <a:lvl2pPr marL="474116" indent="0">
              <a:buNone/>
              <a:defRPr sz="1200"/>
            </a:lvl2pPr>
            <a:lvl3pPr marL="948233" indent="0">
              <a:buNone/>
              <a:defRPr sz="1000"/>
            </a:lvl3pPr>
            <a:lvl4pPr marL="1422349" indent="0">
              <a:buNone/>
              <a:defRPr sz="900"/>
            </a:lvl4pPr>
            <a:lvl5pPr marL="1896466" indent="0">
              <a:buNone/>
              <a:defRPr sz="900"/>
            </a:lvl5pPr>
            <a:lvl6pPr marL="2370582" indent="0">
              <a:buNone/>
              <a:defRPr sz="900"/>
            </a:lvl6pPr>
            <a:lvl7pPr marL="2844698" indent="0">
              <a:buNone/>
              <a:defRPr sz="900"/>
            </a:lvl7pPr>
            <a:lvl8pPr marL="3318815" indent="0">
              <a:buNone/>
              <a:defRPr sz="900"/>
            </a:lvl8pPr>
            <a:lvl9pPr marL="3792931"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ko-KR" altLang="ko-KR"/>
          </a:p>
        </p:txBody>
      </p:sp>
      <p:sp>
        <p:nvSpPr>
          <p:cNvPr id="6" name="Rectangle 5"/>
          <p:cNvSpPr>
            <a:spLocks noGrp="1" noChangeArrowheads="1"/>
          </p:cNvSpPr>
          <p:nvPr>
            <p:ph type="ftr" sz="quarter" idx="11"/>
          </p:nvPr>
        </p:nvSpPr>
        <p:spPr>
          <a:ln/>
        </p:spPr>
        <p:txBody>
          <a:bodyPr/>
          <a:lstStyle>
            <a:lvl1pPr>
              <a:defRPr/>
            </a:lvl1pPr>
          </a:lstStyle>
          <a:p>
            <a:pPr>
              <a:defRPr/>
            </a:pPr>
            <a:endParaRPr lang="ko-KR" altLang="ko-KR"/>
          </a:p>
        </p:txBody>
      </p:sp>
      <p:sp>
        <p:nvSpPr>
          <p:cNvPr id="7" name="Rectangle 6"/>
          <p:cNvSpPr>
            <a:spLocks noGrp="1" noChangeArrowheads="1"/>
          </p:cNvSpPr>
          <p:nvPr>
            <p:ph type="sldNum" sz="quarter" idx="12"/>
          </p:nvPr>
        </p:nvSpPr>
        <p:spPr>
          <a:ln/>
        </p:spPr>
        <p:txBody>
          <a:bodyPr/>
          <a:lstStyle>
            <a:lvl1pPr>
              <a:defRPr/>
            </a:lvl1pPr>
          </a:lstStyle>
          <a:p>
            <a:pPr>
              <a:defRPr/>
            </a:pPr>
            <a:fld id="{7801E4DE-6D3F-4BF9-85AD-F700AE1F1C17}" type="slidenum">
              <a:rPr lang="en-US" altLang="ko-KR"/>
              <a:pPr>
                <a:defRPr/>
              </a:pPr>
              <a:t>‹#›</a:t>
            </a:fld>
            <a:endParaRPr lang="en-US" altLang="ko-KR"/>
          </a:p>
        </p:txBody>
      </p:sp>
    </p:spTree>
    <p:extLst>
      <p:ext uri="{BB962C8B-B14F-4D97-AF65-F5344CB8AC3E}">
        <p14:creationId xmlns:p14="http://schemas.microsoft.com/office/powerpoint/2010/main" val="4026507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318" y="23042881"/>
            <a:ext cx="26335383" cy="2720340"/>
          </a:xfrm>
        </p:spPr>
        <p:txBody>
          <a:bodyPr anchor="b"/>
          <a:lstStyle>
            <a:lvl1pPr algn="l">
              <a:defRPr sz="2100" b="1"/>
            </a:lvl1pPr>
          </a:lstStyle>
          <a:p>
            <a:r>
              <a:rPr lang="en-US" smtClean="0"/>
              <a:t>Click to edit Master title style</a:t>
            </a:r>
            <a:endParaRPr lang="en-US"/>
          </a:p>
        </p:txBody>
      </p:sp>
      <p:sp>
        <p:nvSpPr>
          <p:cNvPr id="3" name="Picture Placeholder 2"/>
          <p:cNvSpPr>
            <a:spLocks noGrp="1"/>
          </p:cNvSpPr>
          <p:nvPr>
            <p:ph type="pic" idx="1"/>
          </p:nvPr>
        </p:nvSpPr>
        <p:spPr>
          <a:xfrm>
            <a:off x="8602318" y="2940776"/>
            <a:ext cx="26335383" cy="19751040"/>
          </a:xfrm>
        </p:spPr>
        <p:txBody>
          <a:bodyPr/>
          <a:lstStyle>
            <a:lvl1pPr marL="0" indent="0">
              <a:buNone/>
              <a:defRPr sz="3300"/>
            </a:lvl1pPr>
            <a:lvl2pPr marL="474116" indent="0">
              <a:buNone/>
              <a:defRPr sz="2900"/>
            </a:lvl2pPr>
            <a:lvl3pPr marL="948233" indent="0">
              <a:buNone/>
              <a:defRPr sz="2500"/>
            </a:lvl3pPr>
            <a:lvl4pPr marL="1422349" indent="0">
              <a:buNone/>
              <a:defRPr sz="2100"/>
            </a:lvl4pPr>
            <a:lvl5pPr marL="1896466" indent="0">
              <a:buNone/>
              <a:defRPr sz="2100"/>
            </a:lvl5pPr>
            <a:lvl6pPr marL="2370582" indent="0">
              <a:buNone/>
              <a:defRPr sz="2100"/>
            </a:lvl6pPr>
            <a:lvl7pPr marL="2844698" indent="0">
              <a:buNone/>
              <a:defRPr sz="2100"/>
            </a:lvl7pPr>
            <a:lvl8pPr marL="3318815" indent="0">
              <a:buNone/>
              <a:defRPr sz="2100"/>
            </a:lvl8pPr>
            <a:lvl9pPr marL="3792931" indent="0">
              <a:buNone/>
              <a:defRPr sz="2100"/>
            </a:lvl9pPr>
          </a:lstStyle>
          <a:p>
            <a:pPr lvl="0"/>
            <a:endParaRPr lang="en-US" noProof="0" smtClean="0"/>
          </a:p>
        </p:txBody>
      </p:sp>
      <p:sp>
        <p:nvSpPr>
          <p:cNvPr id="4" name="Text Placeholder 3"/>
          <p:cNvSpPr>
            <a:spLocks noGrp="1"/>
          </p:cNvSpPr>
          <p:nvPr>
            <p:ph type="body" sz="half" idx="2"/>
          </p:nvPr>
        </p:nvSpPr>
        <p:spPr>
          <a:xfrm>
            <a:off x="8602318" y="25763221"/>
            <a:ext cx="26335383" cy="3863340"/>
          </a:xfrm>
        </p:spPr>
        <p:txBody>
          <a:bodyPr/>
          <a:lstStyle>
            <a:lvl1pPr marL="0" indent="0">
              <a:buNone/>
              <a:defRPr sz="1500"/>
            </a:lvl1pPr>
            <a:lvl2pPr marL="474116" indent="0">
              <a:buNone/>
              <a:defRPr sz="1200"/>
            </a:lvl2pPr>
            <a:lvl3pPr marL="948233" indent="0">
              <a:buNone/>
              <a:defRPr sz="1000"/>
            </a:lvl3pPr>
            <a:lvl4pPr marL="1422349" indent="0">
              <a:buNone/>
              <a:defRPr sz="900"/>
            </a:lvl4pPr>
            <a:lvl5pPr marL="1896466" indent="0">
              <a:buNone/>
              <a:defRPr sz="900"/>
            </a:lvl5pPr>
            <a:lvl6pPr marL="2370582" indent="0">
              <a:buNone/>
              <a:defRPr sz="900"/>
            </a:lvl6pPr>
            <a:lvl7pPr marL="2844698" indent="0">
              <a:buNone/>
              <a:defRPr sz="900"/>
            </a:lvl7pPr>
            <a:lvl8pPr marL="3318815" indent="0">
              <a:buNone/>
              <a:defRPr sz="900"/>
            </a:lvl8pPr>
            <a:lvl9pPr marL="3792931"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ko-KR" altLang="ko-KR"/>
          </a:p>
        </p:txBody>
      </p:sp>
      <p:sp>
        <p:nvSpPr>
          <p:cNvPr id="6" name="Rectangle 5"/>
          <p:cNvSpPr>
            <a:spLocks noGrp="1" noChangeArrowheads="1"/>
          </p:cNvSpPr>
          <p:nvPr>
            <p:ph type="ftr" sz="quarter" idx="11"/>
          </p:nvPr>
        </p:nvSpPr>
        <p:spPr>
          <a:ln/>
        </p:spPr>
        <p:txBody>
          <a:bodyPr/>
          <a:lstStyle>
            <a:lvl1pPr>
              <a:defRPr/>
            </a:lvl1pPr>
          </a:lstStyle>
          <a:p>
            <a:pPr>
              <a:defRPr/>
            </a:pPr>
            <a:endParaRPr lang="ko-KR" altLang="ko-KR"/>
          </a:p>
        </p:txBody>
      </p:sp>
      <p:sp>
        <p:nvSpPr>
          <p:cNvPr id="7" name="Rectangle 6"/>
          <p:cNvSpPr>
            <a:spLocks noGrp="1" noChangeArrowheads="1"/>
          </p:cNvSpPr>
          <p:nvPr>
            <p:ph type="sldNum" sz="quarter" idx="12"/>
          </p:nvPr>
        </p:nvSpPr>
        <p:spPr>
          <a:ln/>
        </p:spPr>
        <p:txBody>
          <a:bodyPr/>
          <a:lstStyle>
            <a:lvl1pPr>
              <a:defRPr/>
            </a:lvl1pPr>
          </a:lstStyle>
          <a:p>
            <a:pPr>
              <a:defRPr/>
            </a:pPr>
            <a:fld id="{403201B5-A1BB-4174-AD76-87ED7ED9D00B}" type="slidenum">
              <a:rPr lang="en-US" altLang="ko-KR"/>
              <a:pPr>
                <a:defRPr/>
              </a:pPr>
              <a:t>‹#›</a:t>
            </a:fld>
            <a:endParaRPr lang="en-US" altLang="ko-KR"/>
          </a:p>
        </p:txBody>
      </p:sp>
    </p:spTree>
    <p:extLst>
      <p:ext uri="{BB962C8B-B14F-4D97-AF65-F5344CB8AC3E}">
        <p14:creationId xmlns:p14="http://schemas.microsoft.com/office/powerpoint/2010/main" val="23813145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4893" y="1317716"/>
            <a:ext cx="39501417"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8890" tIns="219445" rIns="438890" bIns="219445" numCol="1" anchor="ctr" anchorCtr="0" compatLnSpc="1">
            <a:prstTxWarp prst="textNoShape">
              <a:avLst/>
            </a:prstTxWarp>
          </a:bodyPr>
          <a:lstStyle/>
          <a:p>
            <a:pPr lvl="0"/>
            <a:r>
              <a:rPr lang="en-US" altLang="ko-KR" smtClean="0"/>
              <a:t>Click to edit Master title style</a:t>
            </a:r>
          </a:p>
        </p:txBody>
      </p:sp>
      <p:sp>
        <p:nvSpPr>
          <p:cNvPr id="1027" name="Rectangle 3"/>
          <p:cNvSpPr>
            <a:spLocks noGrp="1" noChangeArrowheads="1"/>
          </p:cNvSpPr>
          <p:nvPr>
            <p:ph type="body" idx="1"/>
          </p:nvPr>
        </p:nvSpPr>
        <p:spPr bwMode="auto">
          <a:xfrm>
            <a:off x="2194893" y="7680960"/>
            <a:ext cx="39501417" cy="21725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8890" tIns="219445" rIns="438890" bIns="219445" numCol="1" anchor="t" anchorCtr="0" compatLnSpc="1">
            <a:prstTxWarp prst="textNoShape">
              <a:avLst/>
            </a:prstTxWarp>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p>
        </p:txBody>
      </p:sp>
      <p:sp>
        <p:nvSpPr>
          <p:cNvPr id="1028" name="Rectangle 4"/>
          <p:cNvSpPr>
            <a:spLocks noGrp="1" noChangeArrowheads="1"/>
          </p:cNvSpPr>
          <p:nvPr>
            <p:ph type="dt" sz="half" idx="2"/>
          </p:nvPr>
        </p:nvSpPr>
        <p:spPr bwMode="auto">
          <a:xfrm>
            <a:off x="2194893" y="29977625"/>
            <a:ext cx="10240617" cy="2286000"/>
          </a:xfrm>
          <a:prstGeom prst="rect">
            <a:avLst/>
          </a:prstGeom>
          <a:noFill/>
          <a:ln w="9525">
            <a:noFill/>
            <a:miter lim="800000"/>
            <a:headEnd/>
            <a:tailEnd/>
          </a:ln>
          <a:effectLst/>
        </p:spPr>
        <p:txBody>
          <a:bodyPr vert="horz" wrap="square" lIns="438890" tIns="219445" rIns="438890" bIns="219445" numCol="1" anchor="t" anchorCtr="0" compatLnSpc="1">
            <a:prstTxWarp prst="textNoShape">
              <a:avLst/>
            </a:prstTxWarp>
          </a:bodyPr>
          <a:lstStyle>
            <a:lvl1pPr eaLnBrk="1" hangingPunct="1">
              <a:defRPr sz="6700">
                <a:latin typeface="Arial" pitchFamily="34" charset="0"/>
                <a:ea typeface="ＭＳ Ｐゴシック" panose="020B0600070205080204" pitchFamily="34" charset="-128"/>
                <a:cs typeface="+mn-cs"/>
              </a:defRPr>
            </a:lvl1pPr>
          </a:lstStyle>
          <a:p>
            <a:pPr>
              <a:defRPr/>
            </a:pPr>
            <a:endParaRPr lang="ko-KR" altLang="ko-KR"/>
          </a:p>
        </p:txBody>
      </p:sp>
      <p:sp>
        <p:nvSpPr>
          <p:cNvPr id="1029" name="Rectangle 5"/>
          <p:cNvSpPr>
            <a:spLocks noGrp="1" noChangeArrowheads="1"/>
          </p:cNvSpPr>
          <p:nvPr>
            <p:ph type="ftr" sz="quarter" idx="3"/>
          </p:nvPr>
        </p:nvSpPr>
        <p:spPr bwMode="auto">
          <a:xfrm>
            <a:off x="14996493" y="29977625"/>
            <a:ext cx="13898217" cy="2286000"/>
          </a:xfrm>
          <a:prstGeom prst="rect">
            <a:avLst/>
          </a:prstGeom>
          <a:noFill/>
          <a:ln w="9525">
            <a:noFill/>
            <a:miter lim="800000"/>
            <a:headEnd/>
            <a:tailEnd/>
          </a:ln>
          <a:effectLst/>
        </p:spPr>
        <p:txBody>
          <a:bodyPr vert="horz" wrap="square" lIns="438890" tIns="219445" rIns="438890" bIns="219445" numCol="1" anchor="t" anchorCtr="0" compatLnSpc="1">
            <a:prstTxWarp prst="textNoShape">
              <a:avLst/>
            </a:prstTxWarp>
          </a:bodyPr>
          <a:lstStyle>
            <a:lvl1pPr algn="ctr" eaLnBrk="1" hangingPunct="1">
              <a:defRPr sz="6700">
                <a:latin typeface="Arial" pitchFamily="34" charset="0"/>
                <a:ea typeface="ＭＳ Ｐゴシック" panose="020B0600070205080204" pitchFamily="34" charset="-128"/>
                <a:cs typeface="+mn-cs"/>
              </a:defRPr>
            </a:lvl1pPr>
          </a:lstStyle>
          <a:p>
            <a:pPr>
              <a:defRPr/>
            </a:pPr>
            <a:endParaRPr lang="ko-KR" altLang="ko-KR"/>
          </a:p>
        </p:txBody>
      </p:sp>
      <p:sp>
        <p:nvSpPr>
          <p:cNvPr id="1030" name="Rectangle 6"/>
          <p:cNvSpPr>
            <a:spLocks noGrp="1" noChangeArrowheads="1"/>
          </p:cNvSpPr>
          <p:nvPr>
            <p:ph type="sldNum" sz="quarter" idx="4"/>
          </p:nvPr>
        </p:nvSpPr>
        <p:spPr bwMode="auto">
          <a:xfrm>
            <a:off x="31455693" y="29977625"/>
            <a:ext cx="10240617" cy="2286000"/>
          </a:xfrm>
          <a:prstGeom prst="rect">
            <a:avLst/>
          </a:prstGeom>
          <a:noFill/>
          <a:ln w="9525">
            <a:noFill/>
            <a:miter lim="800000"/>
            <a:headEnd/>
            <a:tailEnd/>
          </a:ln>
          <a:effectLst/>
        </p:spPr>
        <p:txBody>
          <a:bodyPr vert="horz" wrap="square" lIns="438890" tIns="219445" rIns="438890" bIns="219445" numCol="1" anchor="t" anchorCtr="0" compatLnSpc="1">
            <a:prstTxWarp prst="textNoShape">
              <a:avLst/>
            </a:prstTxWarp>
          </a:bodyPr>
          <a:lstStyle>
            <a:lvl1pPr algn="r" eaLnBrk="1" hangingPunct="1">
              <a:defRPr sz="6700" smtClean="0"/>
            </a:lvl1pPr>
          </a:lstStyle>
          <a:p>
            <a:pPr>
              <a:defRPr/>
            </a:pPr>
            <a:fld id="{57B8D7E7-569F-479F-A8A3-7A25B173CF57}" type="slidenum">
              <a:rPr lang="en-US" altLang="ko-KR"/>
              <a:pPr>
                <a:defRPr/>
              </a:pPr>
              <a:t>‹#›</a:t>
            </a:fld>
            <a:endParaRPr lang="en-US" altLang="ko-K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8869" rtl="0" eaLnBrk="0" fontAlgn="base" hangingPunct="0">
        <a:spcBef>
          <a:spcPct val="0"/>
        </a:spcBef>
        <a:spcAft>
          <a:spcPct val="0"/>
        </a:spcAft>
        <a:defRPr sz="21200">
          <a:solidFill>
            <a:schemeClr val="tx2"/>
          </a:solidFill>
          <a:latin typeface="+mj-lt"/>
          <a:ea typeface="MS PGothic" panose="020B0600070205080204" pitchFamily="34" charset="-128"/>
          <a:cs typeface="ＭＳ Ｐゴシック" charset="0"/>
        </a:defRPr>
      </a:lvl1pPr>
      <a:lvl2pPr algn="ctr" defTabSz="4388869" rtl="0" eaLnBrk="0" fontAlgn="base" hangingPunct="0">
        <a:spcBef>
          <a:spcPct val="0"/>
        </a:spcBef>
        <a:spcAft>
          <a:spcPct val="0"/>
        </a:spcAft>
        <a:defRPr sz="21200">
          <a:solidFill>
            <a:schemeClr val="tx2"/>
          </a:solidFill>
          <a:latin typeface="Arial" charset="0"/>
          <a:ea typeface="MS PGothic" panose="020B0600070205080204" pitchFamily="34" charset="-128"/>
          <a:cs typeface="ＭＳ Ｐゴシック" charset="0"/>
        </a:defRPr>
      </a:lvl2pPr>
      <a:lvl3pPr algn="ctr" defTabSz="4388869" rtl="0" eaLnBrk="0" fontAlgn="base" hangingPunct="0">
        <a:spcBef>
          <a:spcPct val="0"/>
        </a:spcBef>
        <a:spcAft>
          <a:spcPct val="0"/>
        </a:spcAft>
        <a:defRPr sz="21200">
          <a:solidFill>
            <a:schemeClr val="tx2"/>
          </a:solidFill>
          <a:latin typeface="Arial" charset="0"/>
          <a:ea typeface="MS PGothic" panose="020B0600070205080204" pitchFamily="34" charset="-128"/>
          <a:cs typeface="ＭＳ Ｐゴシック" charset="0"/>
        </a:defRPr>
      </a:lvl3pPr>
      <a:lvl4pPr algn="ctr" defTabSz="4388869" rtl="0" eaLnBrk="0" fontAlgn="base" hangingPunct="0">
        <a:spcBef>
          <a:spcPct val="0"/>
        </a:spcBef>
        <a:spcAft>
          <a:spcPct val="0"/>
        </a:spcAft>
        <a:defRPr sz="21200">
          <a:solidFill>
            <a:schemeClr val="tx2"/>
          </a:solidFill>
          <a:latin typeface="Arial" charset="0"/>
          <a:ea typeface="MS PGothic" panose="020B0600070205080204" pitchFamily="34" charset="-128"/>
          <a:cs typeface="ＭＳ Ｐゴシック" charset="0"/>
        </a:defRPr>
      </a:lvl4pPr>
      <a:lvl5pPr algn="ctr" defTabSz="4388869" rtl="0" eaLnBrk="0" fontAlgn="base" hangingPunct="0">
        <a:spcBef>
          <a:spcPct val="0"/>
        </a:spcBef>
        <a:spcAft>
          <a:spcPct val="0"/>
        </a:spcAft>
        <a:defRPr sz="21200">
          <a:solidFill>
            <a:schemeClr val="tx2"/>
          </a:solidFill>
          <a:latin typeface="Arial" charset="0"/>
          <a:ea typeface="MS PGothic" panose="020B0600070205080204" pitchFamily="34" charset="-128"/>
          <a:cs typeface="ＭＳ Ｐゴシック" charset="0"/>
        </a:defRPr>
      </a:lvl5pPr>
      <a:lvl6pPr marL="474116" algn="ctr" defTabSz="4388869" rtl="0" fontAlgn="base">
        <a:spcBef>
          <a:spcPct val="0"/>
        </a:spcBef>
        <a:spcAft>
          <a:spcPct val="0"/>
        </a:spcAft>
        <a:defRPr sz="21200">
          <a:solidFill>
            <a:schemeClr val="tx2"/>
          </a:solidFill>
          <a:latin typeface="Arial" charset="0"/>
        </a:defRPr>
      </a:lvl6pPr>
      <a:lvl7pPr marL="948233" algn="ctr" defTabSz="4388869" rtl="0" fontAlgn="base">
        <a:spcBef>
          <a:spcPct val="0"/>
        </a:spcBef>
        <a:spcAft>
          <a:spcPct val="0"/>
        </a:spcAft>
        <a:defRPr sz="21200">
          <a:solidFill>
            <a:schemeClr val="tx2"/>
          </a:solidFill>
          <a:latin typeface="Arial" charset="0"/>
        </a:defRPr>
      </a:lvl7pPr>
      <a:lvl8pPr marL="1422349" algn="ctr" defTabSz="4388869" rtl="0" fontAlgn="base">
        <a:spcBef>
          <a:spcPct val="0"/>
        </a:spcBef>
        <a:spcAft>
          <a:spcPct val="0"/>
        </a:spcAft>
        <a:defRPr sz="21200">
          <a:solidFill>
            <a:schemeClr val="tx2"/>
          </a:solidFill>
          <a:latin typeface="Arial" charset="0"/>
        </a:defRPr>
      </a:lvl8pPr>
      <a:lvl9pPr marL="1896466" algn="ctr" defTabSz="4388869" rtl="0" fontAlgn="base">
        <a:spcBef>
          <a:spcPct val="0"/>
        </a:spcBef>
        <a:spcAft>
          <a:spcPct val="0"/>
        </a:spcAft>
        <a:defRPr sz="21200">
          <a:solidFill>
            <a:schemeClr val="tx2"/>
          </a:solidFill>
          <a:latin typeface="Arial" charset="0"/>
        </a:defRPr>
      </a:lvl9pPr>
    </p:titleStyle>
    <p:bodyStyle>
      <a:lvl1pPr marL="1646238" indent="-1646238" algn="l" defTabSz="4388869" rtl="0" eaLnBrk="0" fontAlgn="base" hangingPunct="0">
        <a:spcBef>
          <a:spcPct val="20000"/>
        </a:spcBef>
        <a:spcAft>
          <a:spcPct val="0"/>
        </a:spcAft>
        <a:buChar char="•"/>
        <a:defRPr sz="15300">
          <a:solidFill>
            <a:schemeClr val="tx1"/>
          </a:solidFill>
          <a:latin typeface="+mn-lt"/>
          <a:ea typeface="MS PGothic" panose="020B0600070205080204" pitchFamily="34" charset="-128"/>
          <a:cs typeface="ＭＳ Ｐゴシック" charset="0"/>
        </a:defRPr>
      </a:lvl1pPr>
      <a:lvl2pPr marL="3565750" indent="-1371316" algn="l" defTabSz="4388869" rtl="0" eaLnBrk="0" fontAlgn="base" hangingPunct="0">
        <a:spcBef>
          <a:spcPct val="20000"/>
        </a:spcBef>
        <a:spcAft>
          <a:spcPct val="0"/>
        </a:spcAft>
        <a:buChar char="–"/>
        <a:defRPr sz="13500">
          <a:solidFill>
            <a:schemeClr val="tx1"/>
          </a:solidFill>
          <a:latin typeface="+mn-lt"/>
          <a:ea typeface="MS PGothic" panose="020B0600070205080204" pitchFamily="34" charset="-128"/>
        </a:defRPr>
      </a:lvl2pPr>
      <a:lvl3pPr marL="5486910" indent="-1098041" algn="l" defTabSz="4388869" rtl="0" eaLnBrk="0" fontAlgn="base" hangingPunct="0">
        <a:spcBef>
          <a:spcPct val="20000"/>
        </a:spcBef>
        <a:spcAft>
          <a:spcPct val="0"/>
        </a:spcAft>
        <a:buChar char="•"/>
        <a:defRPr sz="11500">
          <a:solidFill>
            <a:schemeClr val="tx1"/>
          </a:solidFill>
          <a:latin typeface="+mn-lt"/>
          <a:ea typeface="MS PGothic" panose="020B0600070205080204" pitchFamily="34" charset="-128"/>
        </a:defRPr>
      </a:lvl3pPr>
      <a:lvl4pPr marL="7681344" indent="-1098041" algn="l" defTabSz="4388869" rtl="0" eaLnBrk="0" fontAlgn="base" hangingPunct="0">
        <a:spcBef>
          <a:spcPct val="20000"/>
        </a:spcBef>
        <a:spcAft>
          <a:spcPct val="0"/>
        </a:spcAft>
        <a:buChar char="–"/>
        <a:defRPr sz="9600">
          <a:solidFill>
            <a:schemeClr val="tx1"/>
          </a:solidFill>
          <a:latin typeface="+mn-lt"/>
          <a:ea typeface="MS PGothic" panose="020B0600070205080204" pitchFamily="34" charset="-128"/>
        </a:defRPr>
      </a:lvl4pPr>
      <a:lvl5pPr marL="9875779" indent="-1098041" algn="l" defTabSz="4388869" rtl="0" eaLnBrk="0" fontAlgn="base" hangingPunct="0">
        <a:spcBef>
          <a:spcPct val="20000"/>
        </a:spcBef>
        <a:spcAft>
          <a:spcPct val="0"/>
        </a:spcAft>
        <a:buChar char="»"/>
        <a:defRPr sz="9600">
          <a:solidFill>
            <a:schemeClr val="tx1"/>
          </a:solidFill>
          <a:latin typeface="+mn-lt"/>
          <a:ea typeface="MS PGothic" panose="020B0600070205080204" pitchFamily="34" charset="-128"/>
        </a:defRPr>
      </a:lvl5pPr>
      <a:lvl6pPr marL="10349896" indent="-1098041" algn="l" defTabSz="4388869" rtl="0" fontAlgn="base">
        <a:spcBef>
          <a:spcPct val="20000"/>
        </a:spcBef>
        <a:spcAft>
          <a:spcPct val="0"/>
        </a:spcAft>
        <a:buChar char="»"/>
        <a:defRPr sz="9600">
          <a:solidFill>
            <a:schemeClr val="tx1"/>
          </a:solidFill>
          <a:latin typeface="+mn-lt"/>
          <a:ea typeface="ＭＳ Ｐゴシック" charset="-128"/>
        </a:defRPr>
      </a:lvl6pPr>
      <a:lvl7pPr marL="10824012" indent="-1098041" algn="l" defTabSz="4388869" rtl="0" fontAlgn="base">
        <a:spcBef>
          <a:spcPct val="20000"/>
        </a:spcBef>
        <a:spcAft>
          <a:spcPct val="0"/>
        </a:spcAft>
        <a:buChar char="»"/>
        <a:defRPr sz="9600">
          <a:solidFill>
            <a:schemeClr val="tx1"/>
          </a:solidFill>
          <a:latin typeface="+mn-lt"/>
          <a:ea typeface="ＭＳ Ｐゴシック" charset="-128"/>
        </a:defRPr>
      </a:lvl7pPr>
      <a:lvl8pPr marL="11298128" indent="-1098041" algn="l" defTabSz="4388869" rtl="0" fontAlgn="base">
        <a:spcBef>
          <a:spcPct val="20000"/>
        </a:spcBef>
        <a:spcAft>
          <a:spcPct val="0"/>
        </a:spcAft>
        <a:buChar char="»"/>
        <a:defRPr sz="9600">
          <a:solidFill>
            <a:schemeClr val="tx1"/>
          </a:solidFill>
          <a:latin typeface="+mn-lt"/>
          <a:ea typeface="ＭＳ Ｐゴシック" charset="-128"/>
        </a:defRPr>
      </a:lvl8pPr>
      <a:lvl9pPr marL="11772245" indent="-1098041" algn="l" defTabSz="4388869" rtl="0" fontAlgn="base">
        <a:spcBef>
          <a:spcPct val="20000"/>
        </a:spcBef>
        <a:spcAft>
          <a:spcPct val="0"/>
        </a:spcAft>
        <a:buChar char="»"/>
        <a:defRPr sz="9600">
          <a:solidFill>
            <a:schemeClr val="tx1"/>
          </a:solidFill>
          <a:latin typeface="+mn-lt"/>
          <a:ea typeface="ＭＳ Ｐゴシック" charset="-128"/>
        </a:defRPr>
      </a:lvl9pPr>
    </p:bodyStyle>
    <p:otherStyle>
      <a:defPPr>
        <a:defRPr lang="en-US"/>
      </a:defPPr>
      <a:lvl1pPr marL="0" algn="l" defTabSz="474116" rtl="0" eaLnBrk="1" latinLnBrk="0" hangingPunct="1">
        <a:defRPr sz="1900" kern="1200">
          <a:solidFill>
            <a:schemeClr val="tx1"/>
          </a:solidFill>
          <a:latin typeface="+mn-lt"/>
          <a:ea typeface="+mn-ea"/>
          <a:cs typeface="+mn-cs"/>
        </a:defRPr>
      </a:lvl1pPr>
      <a:lvl2pPr marL="474116" algn="l" defTabSz="474116" rtl="0" eaLnBrk="1" latinLnBrk="0" hangingPunct="1">
        <a:defRPr sz="1900" kern="1200">
          <a:solidFill>
            <a:schemeClr val="tx1"/>
          </a:solidFill>
          <a:latin typeface="+mn-lt"/>
          <a:ea typeface="+mn-ea"/>
          <a:cs typeface="+mn-cs"/>
        </a:defRPr>
      </a:lvl2pPr>
      <a:lvl3pPr marL="948233" algn="l" defTabSz="474116" rtl="0" eaLnBrk="1" latinLnBrk="0" hangingPunct="1">
        <a:defRPr sz="1900" kern="1200">
          <a:solidFill>
            <a:schemeClr val="tx1"/>
          </a:solidFill>
          <a:latin typeface="+mn-lt"/>
          <a:ea typeface="+mn-ea"/>
          <a:cs typeface="+mn-cs"/>
        </a:defRPr>
      </a:lvl3pPr>
      <a:lvl4pPr marL="1422349" algn="l" defTabSz="474116" rtl="0" eaLnBrk="1" latinLnBrk="0" hangingPunct="1">
        <a:defRPr sz="1900" kern="1200">
          <a:solidFill>
            <a:schemeClr val="tx1"/>
          </a:solidFill>
          <a:latin typeface="+mn-lt"/>
          <a:ea typeface="+mn-ea"/>
          <a:cs typeface="+mn-cs"/>
        </a:defRPr>
      </a:lvl4pPr>
      <a:lvl5pPr marL="1896466" algn="l" defTabSz="474116" rtl="0" eaLnBrk="1" latinLnBrk="0" hangingPunct="1">
        <a:defRPr sz="1900" kern="1200">
          <a:solidFill>
            <a:schemeClr val="tx1"/>
          </a:solidFill>
          <a:latin typeface="+mn-lt"/>
          <a:ea typeface="+mn-ea"/>
          <a:cs typeface="+mn-cs"/>
        </a:defRPr>
      </a:lvl5pPr>
      <a:lvl6pPr marL="2370582" algn="l" defTabSz="474116" rtl="0" eaLnBrk="1" latinLnBrk="0" hangingPunct="1">
        <a:defRPr sz="1900" kern="1200">
          <a:solidFill>
            <a:schemeClr val="tx1"/>
          </a:solidFill>
          <a:latin typeface="+mn-lt"/>
          <a:ea typeface="+mn-ea"/>
          <a:cs typeface="+mn-cs"/>
        </a:defRPr>
      </a:lvl6pPr>
      <a:lvl7pPr marL="2844698" algn="l" defTabSz="474116" rtl="0" eaLnBrk="1" latinLnBrk="0" hangingPunct="1">
        <a:defRPr sz="1900" kern="1200">
          <a:solidFill>
            <a:schemeClr val="tx1"/>
          </a:solidFill>
          <a:latin typeface="+mn-lt"/>
          <a:ea typeface="+mn-ea"/>
          <a:cs typeface="+mn-cs"/>
        </a:defRPr>
      </a:lvl7pPr>
      <a:lvl8pPr marL="3318815" algn="l" defTabSz="474116" rtl="0" eaLnBrk="1" latinLnBrk="0" hangingPunct="1">
        <a:defRPr sz="1900" kern="1200">
          <a:solidFill>
            <a:schemeClr val="tx1"/>
          </a:solidFill>
          <a:latin typeface="+mn-lt"/>
          <a:ea typeface="+mn-ea"/>
          <a:cs typeface="+mn-cs"/>
        </a:defRPr>
      </a:lvl8pPr>
      <a:lvl9pPr marL="3792931" algn="l" defTabSz="474116"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tiff"/><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7" name="Text Box 124"/>
          <p:cNvSpPr txBox="1">
            <a:spLocks noChangeArrowheads="1"/>
          </p:cNvSpPr>
          <p:nvPr/>
        </p:nvSpPr>
        <p:spPr bwMode="auto">
          <a:xfrm>
            <a:off x="7156175" y="834718"/>
            <a:ext cx="31936083" cy="21886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823" tIns="47412" rIns="94823" bIns="47412">
            <a:spAutoFit/>
          </a:bodyPr>
          <a:lstStyle>
            <a:lvl1pPr defTabSz="4232275">
              <a:spcBef>
                <a:spcPct val="20000"/>
              </a:spcBef>
              <a:buChar char="•"/>
              <a:defRPr sz="14800">
                <a:solidFill>
                  <a:schemeClr val="tx1"/>
                </a:solidFill>
                <a:latin typeface="Arial" panose="020B0604020202020204" pitchFamily="34" charset="0"/>
                <a:ea typeface="MS PGothic" panose="020B0600070205080204" pitchFamily="34" charset="-128"/>
              </a:defRPr>
            </a:lvl1pPr>
            <a:lvl2pPr marL="742950" indent="-285750" defTabSz="4232275">
              <a:spcBef>
                <a:spcPct val="20000"/>
              </a:spcBef>
              <a:buChar char="–"/>
              <a:defRPr sz="13000">
                <a:solidFill>
                  <a:schemeClr val="tx1"/>
                </a:solidFill>
                <a:latin typeface="Arial" panose="020B0604020202020204" pitchFamily="34" charset="0"/>
                <a:ea typeface="MS PGothic" panose="020B0600070205080204" pitchFamily="34" charset="-128"/>
              </a:defRPr>
            </a:lvl2pPr>
            <a:lvl3pPr marL="1143000" indent="-228600" defTabSz="4232275">
              <a:spcBef>
                <a:spcPct val="20000"/>
              </a:spcBef>
              <a:buChar char="•"/>
              <a:defRPr sz="11100">
                <a:solidFill>
                  <a:schemeClr val="tx1"/>
                </a:solidFill>
                <a:latin typeface="Arial" panose="020B0604020202020204" pitchFamily="34" charset="0"/>
                <a:ea typeface="MS PGothic" panose="020B0600070205080204" pitchFamily="34" charset="-128"/>
              </a:defRPr>
            </a:lvl3pPr>
            <a:lvl4pPr marL="1600200" indent="-228600" defTabSz="4232275">
              <a:spcBef>
                <a:spcPct val="20000"/>
              </a:spcBef>
              <a:buChar char="–"/>
              <a:defRPr sz="9300">
                <a:solidFill>
                  <a:schemeClr val="tx1"/>
                </a:solidFill>
                <a:latin typeface="Arial" panose="020B0604020202020204" pitchFamily="34" charset="0"/>
                <a:ea typeface="MS PGothic" panose="020B0600070205080204" pitchFamily="34" charset="-128"/>
              </a:defRPr>
            </a:lvl4pPr>
            <a:lvl5pPr marL="2057400" indent="-228600" defTabSz="4232275">
              <a:spcBef>
                <a:spcPct val="20000"/>
              </a:spcBef>
              <a:buChar char="»"/>
              <a:defRPr sz="9300">
                <a:solidFill>
                  <a:schemeClr val="tx1"/>
                </a:solidFill>
                <a:latin typeface="Arial" panose="020B0604020202020204" pitchFamily="34" charset="0"/>
                <a:ea typeface="MS PGothic" panose="020B0600070205080204" pitchFamily="34" charset="-128"/>
              </a:defRPr>
            </a:lvl5pPr>
            <a:lvl6pPr marL="2514600" indent="-228600" defTabSz="4232275" eaLnBrk="0" fontAlgn="base" hangingPunct="0">
              <a:spcBef>
                <a:spcPct val="20000"/>
              </a:spcBef>
              <a:spcAft>
                <a:spcPct val="0"/>
              </a:spcAft>
              <a:buChar char="»"/>
              <a:defRPr sz="9300">
                <a:solidFill>
                  <a:schemeClr val="tx1"/>
                </a:solidFill>
                <a:latin typeface="Arial" panose="020B0604020202020204" pitchFamily="34" charset="0"/>
                <a:ea typeface="MS PGothic" panose="020B0600070205080204" pitchFamily="34" charset="-128"/>
              </a:defRPr>
            </a:lvl6pPr>
            <a:lvl7pPr marL="2971800" indent="-228600" defTabSz="4232275" eaLnBrk="0" fontAlgn="base" hangingPunct="0">
              <a:spcBef>
                <a:spcPct val="20000"/>
              </a:spcBef>
              <a:spcAft>
                <a:spcPct val="0"/>
              </a:spcAft>
              <a:buChar char="»"/>
              <a:defRPr sz="9300">
                <a:solidFill>
                  <a:schemeClr val="tx1"/>
                </a:solidFill>
                <a:latin typeface="Arial" panose="020B0604020202020204" pitchFamily="34" charset="0"/>
                <a:ea typeface="MS PGothic" panose="020B0600070205080204" pitchFamily="34" charset="-128"/>
              </a:defRPr>
            </a:lvl7pPr>
            <a:lvl8pPr marL="3429000" indent="-228600" defTabSz="4232275" eaLnBrk="0" fontAlgn="base" hangingPunct="0">
              <a:spcBef>
                <a:spcPct val="20000"/>
              </a:spcBef>
              <a:spcAft>
                <a:spcPct val="0"/>
              </a:spcAft>
              <a:buChar char="»"/>
              <a:defRPr sz="9300">
                <a:solidFill>
                  <a:schemeClr val="tx1"/>
                </a:solidFill>
                <a:latin typeface="Arial" panose="020B0604020202020204" pitchFamily="34" charset="0"/>
                <a:ea typeface="MS PGothic" panose="020B0600070205080204" pitchFamily="34" charset="-128"/>
              </a:defRPr>
            </a:lvl8pPr>
            <a:lvl9pPr marL="3886200" indent="-228600" defTabSz="4232275" eaLnBrk="0" fontAlgn="base" hangingPunct="0">
              <a:spcBef>
                <a:spcPct val="20000"/>
              </a:spcBef>
              <a:spcAft>
                <a:spcPct val="0"/>
              </a:spcAft>
              <a:buChar char="»"/>
              <a:defRPr sz="9300">
                <a:solidFill>
                  <a:schemeClr val="tx1"/>
                </a:solidFill>
                <a:latin typeface="Arial" panose="020B0604020202020204" pitchFamily="34" charset="0"/>
                <a:ea typeface="MS PGothic" panose="020B0600070205080204" pitchFamily="34" charset="-128"/>
              </a:defRPr>
            </a:lvl9pPr>
          </a:lstStyle>
          <a:p>
            <a:pPr algn="ctr" eaLnBrk="1" hangingPunct="1">
              <a:spcBef>
                <a:spcPct val="0"/>
              </a:spcBef>
              <a:buFontTx/>
              <a:buNone/>
            </a:pPr>
            <a:r>
              <a:rPr lang="en-US" altLang="ko-KR" sz="6800" b="1" dirty="0" smtClean="0">
                <a:latin typeface="Helvetica" panose="020B0604020202020204" pitchFamily="34" charset="0"/>
                <a:cs typeface="Helvetica" panose="020B0604020202020204" pitchFamily="34" charset="0"/>
              </a:rPr>
              <a:t>Tic-Tac-Toe TCP</a:t>
            </a:r>
          </a:p>
          <a:p>
            <a:pPr algn="ctr" eaLnBrk="1" hangingPunct="1">
              <a:spcBef>
                <a:spcPct val="0"/>
              </a:spcBef>
              <a:buFontTx/>
              <a:buNone/>
            </a:pPr>
            <a:r>
              <a:rPr lang="en-US" altLang="ko-KR" sz="6800" dirty="0" smtClean="0">
                <a:latin typeface="Helvetica" panose="020B0604020202020204" pitchFamily="34" charset="0"/>
                <a:cs typeface="Helvetica" panose="020B0604020202020204" pitchFamily="34" charset="0"/>
              </a:rPr>
              <a:t>Fujii</a:t>
            </a:r>
            <a:r>
              <a:rPr lang="en-US" altLang="ko-KR" sz="6800" dirty="0" smtClean="0">
                <a:latin typeface="Helvetica" panose="020B0604020202020204" pitchFamily="34" charset="0"/>
                <a:cs typeface="Helvetica" panose="020B0604020202020204" pitchFamily="34" charset="0"/>
              </a:rPr>
              <a:t>, Maika, Madden, Tommy, </a:t>
            </a:r>
            <a:r>
              <a:rPr lang="en-US" altLang="ko-KR" sz="6800" dirty="0" err="1" smtClean="0">
                <a:latin typeface="Helvetica" panose="020B0604020202020204" pitchFamily="34" charset="0"/>
                <a:cs typeface="Helvetica" panose="020B0604020202020204" pitchFamily="34" charset="0"/>
              </a:rPr>
              <a:t>Tidgewell</a:t>
            </a:r>
            <a:r>
              <a:rPr lang="en-US" altLang="ko-KR" sz="6800" dirty="0" smtClean="0">
                <a:latin typeface="Helvetica" panose="020B0604020202020204" pitchFamily="34" charset="0"/>
                <a:cs typeface="Helvetica" panose="020B0604020202020204" pitchFamily="34" charset="0"/>
              </a:rPr>
              <a:t> Dillon</a:t>
            </a:r>
          </a:p>
        </p:txBody>
      </p:sp>
      <p:sp>
        <p:nvSpPr>
          <p:cNvPr id="3393" name="Rectangle 6"/>
          <p:cNvSpPr>
            <a:spLocks noChangeArrowheads="1"/>
          </p:cNvSpPr>
          <p:nvPr/>
        </p:nvSpPr>
        <p:spPr bwMode="auto">
          <a:xfrm>
            <a:off x="11531048" y="24693699"/>
            <a:ext cx="448917" cy="429441"/>
          </a:xfrm>
          <a:prstGeom prst="rect">
            <a:avLst/>
          </a:prstGeom>
          <a:solidFill>
            <a:schemeClr val="bg1"/>
          </a:solidFill>
          <a:ln w="9525">
            <a:solidFill>
              <a:schemeClr val="bg1"/>
            </a:solidFill>
            <a:round/>
            <a:headEnd/>
            <a:tailEnd/>
          </a:ln>
        </p:spPr>
        <p:txBody>
          <a:bodyPr lIns="94823" tIns="47412" rIns="94823" bIns="47412"/>
          <a:lstStyle>
            <a:lvl1pPr defTabSz="4232275">
              <a:spcBef>
                <a:spcPct val="20000"/>
              </a:spcBef>
              <a:buChar char="•"/>
              <a:defRPr sz="14800">
                <a:solidFill>
                  <a:schemeClr val="tx1"/>
                </a:solidFill>
                <a:latin typeface="Arial" panose="020B0604020202020204" pitchFamily="34" charset="0"/>
                <a:ea typeface="MS PGothic" panose="020B0600070205080204" pitchFamily="34" charset="-128"/>
              </a:defRPr>
            </a:lvl1pPr>
            <a:lvl2pPr marL="742950" indent="-285750" defTabSz="4232275">
              <a:spcBef>
                <a:spcPct val="20000"/>
              </a:spcBef>
              <a:buChar char="–"/>
              <a:defRPr sz="13000">
                <a:solidFill>
                  <a:schemeClr val="tx1"/>
                </a:solidFill>
                <a:latin typeface="Arial" panose="020B0604020202020204" pitchFamily="34" charset="0"/>
                <a:ea typeface="MS PGothic" panose="020B0600070205080204" pitchFamily="34" charset="-128"/>
              </a:defRPr>
            </a:lvl2pPr>
            <a:lvl3pPr marL="1143000" indent="-228600" defTabSz="4232275">
              <a:spcBef>
                <a:spcPct val="20000"/>
              </a:spcBef>
              <a:buChar char="•"/>
              <a:defRPr sz="11100">
                <a:solidFill>
                  <a:schemeClr val="tx1"/>
                </a:solidFill>
                <a:latin typeface="Arial" panose="020B0604020202020204" pitchFamily="34" charset="0"/>
                <a:ea typeface="MS PGothic" panose="020B0600070205080204" pitchFamily="34" charset="-128"/>
              </a:defRPr>
            </a:lvl3pPr>
            <a:lvl4pPr marL="1600200" indent="-228600" defTabSz="4232275">
              <a:spcBef>
                <a:spcPct val="20000"/>
              </a:spcBef>
              <a:buChar char="–"/>
              <a:defRPr sz="9300">
                <a:solidFill>
                  <a:schemeClr val="tx1"/>
                </a:solidFill>
                <a:latin typeface="Arial" panose="020B0604020202020204" pitchFamily="34" charset="0"/>
                <a:ea typeface="MS PGothic" panose="020B0600070205080204" pitchFamily="34" charset="-128"/>
              </a:defRPr>
            </a:lvl4pPr>
            <a:lvl5pPr marL="2057400" indent="-228600" defTabSz="4232275">
              <a:spcBef>
                <a:spcPct val="20000"/>
              </a:spcBef>
              <a:buChar char="»"/>
              <a:defRPr sz="9300">
                <a:solidFill>
                  <a:schemeClr val="tx1"/>
                </a:solidFill>
                <a:latin typeface="Arial" panose="020B0604020202020204" pitchFamily="34" charset="0"/>
                <a:ea typeface="MS PGothic" panose="020B0600070205080204" pitchFamily="34" charset="-128"/>
              </a:defRPr>
            </a:lvl5pPr>
            <a:lvl6pPr marL="2514600" indent="-228600" defTabSz="4232275" eaLnBrk="0" fontAlgn="base" hangingPunct="0">
              <a:spcBef>
                <a:spcPct val="20000"/>
              </a:spcBef>
              <a:spcAft>
                <a:spcPct val="0"/>
              </a:spcAft>
              <a:buChar char="»"/>
              <a:defRPr sz="9300">
                <a:solidFill>
                  <a:schemeClr val="tx1"/>
                </a:solidFill>
                <a:latin typeface="Arial" panose="020B0604020202020204" pitchFamily="34" charset="0"/>
                <a:ea typeface="MS PGothic" panose="020B0600070205080204" pitchFamily="34" charset="-128"/>
              </a:defRPr>
            </a:lvl6pPr>
            <a:lvl7pPr marL="2971800" indent="-228600" defTabSz="4232275" eaLnBrk="0" fontAlgn="base" hangingPunct="0">
              <a:spcBef>
                <a:spcPct val="20000"/>
              </a:spcBef>
              <a:spcAft>
                <a:spcPct val="0"/>
              </a:spcAft>
              <a:buChar char="»"/>
              <a:defRPr sz="9300">
                <a:solidFill>
                  <a:schemeClr val="tx1"/>
                </a:solidFill>
                <a:latin typeface="Arial" panose="020B0604020202020204" pitchFamily="34" charset="0"/>
                <a:ea typeface="MS PGothic" panose="020B0600070205080204" pitchFamily="34" charset="-128"/>
              </a:defRPr>
            </a:lvl7pPr>
            <a:lvl8pPr marL="3429000" indent="-228600" defTabSz="4232275" eaLnBrk="0" fontAlgn="base" hangingPunct="0">
              <a:spcBef>
                <a:spcPct val="20000"/>
              </a:spcBef>
              <a:spcAft>
                <a:spcPct val="0"/>
              </a:spcAft>
              <a:buChar char="»"/>
              <a:defRPr sz="9300">
                <a:solidFill>
                  <a:schemeClr val="tx1"/>
                </a:solidFill>
                <a:latin typeface="Arial" panose="020B0604020202020204" pitchFamily="34" charset="0"/>
                <a:ea typeface="MS PGothic" panose="020B0600070205080204" pitchFamily="34" charset="-128"/>
              </a:defRPr>
            </a:lvl8pPr>
            <a:lvl9pPr marL="3886200" indent="-228600" defTabSz="4232275" eaLnBrk="0" fontAlgn="base" hangingPunct="0">
              <a:spcBef>
                <a:spcPct val="20000"/>
              </a:spcBef>
              <a:spcAft>
                <a:spcPct val="0"/>
              </a:spcAft>
              <a:buChar char="»"/>
              <a:defRPr sz="9300">
                <a:solidFill>
                  <a:schemeClr val="tx1"/>
                </a:solidFill>
                <a:latin typeface="Arial" panose="020B0604020202020204" pitchFamily="34" charset="0"/>
                <a:ea typeface="MS PGothic" panose="020B0600070205080204" pitchFamily="34" charset="-128"/>
              </a:defRPr>
            </a:lvl9pPr>
          </a:lstStyle>
          <a:p>
            <a:pPr eaLnBrk="1" hangingPunct="1">
              <a:spcBef>
                <a:spcPct val="0"/>
              </a:spcBef>
              <a:buFontTx/>
              <a:buNone/>
            </a:pPr>
            <a:endParaRPr lang="en-US" altLang="en-US" sz="8600"/>
          </a:p>
        </p:txBody>
      </p:sp>
      <p:sp>
        <p:nvSpPr>
          <p:cNvPr id="3397" name="TextBox 7"/>
          <p:cNvSpPr txBox="1">
            <a:spLocks noChangeArrowheads="1"/>
          </p:cNvSpPr>
          <p:nvPr/>
        </p:nvSpPr>
        <p:spPr bwMode="auto">
          <a:xfrm>
            <a:off x="17810922" y="11834949"/>
            <a:ext cx="460513" cy="664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4823" tIns="47412" rIns="94823" bIns="47412">
            <a:spAutoFit/>
          </a:bodyPr>
          <a:lstStyle>
            <a:lvl1pPr>
              <a:defRPr sz="8300">
                <a:solidFill>
                  <a:schemeClr val="tx1"/>
                </a:solidFill>
                <a:latin typeface="Arial" panose="020B0604020202020204" pitchFamily="34" charset="0"/>
                <a:ea typeface="MS PGothic" panose="020B0600070205080204" pitchFamily="34" charset="-128"/>
              </a:defRPr>
            </a:lvl1pPr>
            <a:lvl2pPr marL="742950" indent="-285750">
              <a:defRPr sz="8300">
                <a:solidFill>
                  <a:schemeClr val="tx1"/>
                </a:solidFill>
                <a:latin typeface="Arial" panose="020B0604020202020204" pitchFamily="34" charset="0"/>
                <a:ea typeface="MS PGothic" panose="020B0600070205080204" pitchFamily="34" charset="-128"/>
              </a:defRPr>
            </a:lvl2pPr>
            <a:lvl3pPr marL="1143000" indent="-228600">
              <a:defRPr sz="8300">
                <a:solidFill>
                  <a:schemeClr val="tx1"/>
                </a:solidFill>
                <a:latin typeface="Arial" panose="020B0604020202020204" pitchFamily="34" charset="0"/>
                <a:ea typeface="MS PGothic" panose="020B0600070205080204" pitchFamily="34" charset="-128"/>
              </a:defRPr>
            </a:lvl3pPr>
            <a:lvl4pPr marL="1600200" indent="-228600">
              <a:defRPr sz="8300">
                <a:solidFill>
                  <a:schemeClr val="tx1"/>
                </a:solidFill>
                <a:latin typeface="Arial" panose="020B0604020202020204" pitchFamily="34" charset="0"/>
                <a:ea typeface="MS PGothic" panose="020B0600070205080204" pitchFamily="34" charset="-128"/>
              </a:defRPr>
            </a:lvl4pPr>
            <a:lvl5pPr marL="2057400" indent="-228600">
              <a:defRPr sz="83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9pPr>
          </a:lstStyle>
          <a:p>
            <a:r>
              <a:rPr lang="en-US" altLang="en-US" sz="3700">
                <a:solidFill>
                  <a:schemeClr val="bg1"/>
                </a:solidFill>
                <a:latin typeface="Helvetica" panose="020B0604020202020204" pitchFamily="34" charset="0"/>
              </a:rPr>
              <a:t>a</a:t>
            </a:r>
          </a:p>
        </p:txBody>
      </p:sp>
      <p:sp>
        <p:nvSpPr>
          <p:cNvPr id="3398" name="TextBox 30"/>
          <p:cNvSpPr txBox="1">
            <a:spLocks noChangeArrowheads="1"/>
          </p:cNvSpPr>
          <p:nvPr/>
        </p:nvSpPr>
        <p:spPr bwMode="auto">
          <a:xfrm>
            <a:off x="17810922" y="17713235"/>
            <a:ext cx="460513" cy="664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4823" tIns="47412" rIns="94823" bIns="47412">
            <a:spAutoFit/>
          </a:bodyPr>
          <a:lstStyle>
            <a:lvl1pPr>
              <a:defRPr sz="8300">
                <a:solidFill>
                  <a:schemeClr val="tx1"/>
                </a:solidFill>
                <a:latin typeface="Arial" panose="020B0604020202020204" pitchFamily="34" charset="0"/>
                <a:ea typeface="MS PGothic" panose="020B0600070205080204" pitchFamily="34" charset="-128"/>
              </a:defRPr>
            </a:lvl1pPr>
            <a:lvl2pPr marL="742950" indent="-285750">
              <a:defRPr sz="8300">
                <a:solidFill>
                  <a:schemeClr val="tx1"/>
                </a:solidFill>
                <a:latin typeface="Arial" panose="020B0604020202020204" pitchFamily="34" charset="0"/>
                <a:ea typeface="MS PGothic" panose="020B0600070205080204" pitchFamily="34" charset="-128"/>
              </a:defRPr>
            </a:lvl2pPr>
            <a:lvl3pPr marL="1143000" indent="-228600">
              <a:defRPr sz="8300">
                <a:solidFill>
                  <a:schemeClr val="tx1"/>
                </a:solidFill>
                <a:latin typeface="Arial" panose="020B0604020202020204" pitchFamily="34" charset="0"/>
                <a:ea typeface="MS PGothic" panose="020B0600070205080204" pitchFamily="34" charset="-128"/>
              </a:defRPr>
            </a:lvl3pPr>
            <a:lvl4pPr marL="1600200" indent="-228600">
              <a:defRPr sz="8300">
                <a:solidFill>
                  <a:schemeClr val="tx1"/>
                </a:solidFill>
                <a:latin typeface="Arial" panose="020B0604020202020204" pitchFamily="34" charset="0"/>
                <a:ea typeface="MS PGothic" panose="020B0600070205080204" pitchFamily="34" charset="-128"/>
              </a:defRPr>
            </a:lvl4pPr>
            <a:lvl5pPr marL="2057400" indent="-228600">
              <a:defRPr sz="83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300">
                <a:solidFill>
                  <a:schemeClr val="tx1"/>
                </a:solidFill>
                <a:latin typeface="Arial" panose="020B0604020202020204" pitchFamily="34" charset="0"/>
                <a:ea typeface="MS PGothic" panose="020B0600070205080204" pitchFamily="34" charset="-128"/>
              </a:defRPr>
            </a:lvl9pPr>
          </a:lstStyle>
          <a:p>
            <a:r>
              <a:rPr lang="en-US" altLang="en-US" sz="3700">
                <a:solidFill>
                  <a:schemeClr val="bg1"/>
                </a:solidFill>
                <a:latin typeface="Helvetica" panose="020B0604020202020204" pitchFamily="34" charset="0"/>
              </a:rPr>
              <a:t>b</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600" y="1143000"/>
            <a:ext cx="4770783" cy="4702629"/>
          </a:xfrm>
          <a:prstGeom prst="rect">
            <a:avLst/>
          </a:prstGeom>
        </p:spPr>
      </p:pic>
      <p:sp>
        <p:nvSpPr>
          <p:cNvPr id="2" name="TextBox 1"/>
          <p:cNvSpPr txBox="1"/>
          <p:nvPr/>
        </p:nvSpPr>
        <p:spPr>
          <a:xfrm>
            <a:off x="1294849" y="7725756"/>
            <a:ext cx="11887200" cy="8710077"/>
          </a:xfrm>
          <a:prstGeom prst="rect">
            <a:avLst/>
          </a:prstGeom>
          <a:noFill/>
          <a:ln>
            <a:solidFill>
              <a:schemeClr val="accent1"/>
            </a:solidFill>
          </a:ln>
        </p:spPr>
        <p:txBody>
          <a:bodyPr wrap="square" rtlCol="0">
            <a:spAutoFit/>
          </a:bodyPr>
          <a:lstStyle/>
          <a:p>
            <a:r>
              <a:rPr lang="en-US" sz="2800" dirty="0"/>
              <a:t>Can a Tic Tac Toe game be developed which allows for multiple games to be played on the same server, while on different sockets; and if so, how can this be done maintaining principles of reliability? As a team, we plan to build a Tic-Tac-Toe game that utilizes the networking concept of TCP socket connections to allow players to connect via the Internet. By housing an </a:t>
            </a:r>
            <a:r>
              <a:rPr lang="en-US" sz="2800" dirty="0" err="1"/>
              <a:t>ArrayList</a:t>
            </a:r>
            <a:r>
              <a:rPr lang="en-US" sz="2800" dirty="0"/>
              <a:t> of TCP Socket connections, a main </a:t>
            </a:r>
            <a:r>
              <a:rPr lang="en-US" sz="2800" dirty="0" err="1"/>
              <a:t>GameServer</a:t>
            </a:r>
            <a:r>
              <a:rPr lang="en-US" sz="2800" dirty="0"/>
              <a:t> will randomly pair users up and have them play a game of Tic Tac Toe. The game will not begin until they are all ready to play, so that players can engage in a tournament style competition to see who is the best of everyone involved. Users will interact via a GUI that we build. The project will be written in Java. In conclusion, by creating this Tic Tac Toe multiplayer game, our group aims to expand our own personal horizons when it comes to how TCP connections are made. By allowing for multiple games to be played on the same network, but using different sockets, our group will give users the ability to compete to be the best Tic Tac Toe player on the Wi-Fi network. By developing this game, our group plans to learn more about the fundamentals of networking and learn how to utilize those TCP connections in a reliable way, validating input however necessary and allowing for the user to set their own preferences in our GUI system as well.</a:t>
            </a:r>
            <a:endParaRPr lang="en-US" sz="2800" dirty="0"/>
          </a:p>
        </p:txBody>
      </p:sp>
      <p:sp>
        <p:nvSpPr>
          <p:cNvPr id="4" name="Rectangle 3"/>
          <p:cNvSpPr/>
          <p:nvPr/>
        </p:nvSpPr>
        <p:spPr>
          <a:xfrm>
            <a:off x="5659611" y="6802426"/>
            <a:ext cx="2993127" cy="923330"/>
          </a:xfrm>
          <a:prstGeom prst="rect">
            <a:avLst/>
          </a:prstGeom>
          <a:noFill/>
        </p:spPr>
        <p:txBody>
          <a:bodyPr wrap="none" lIns="91440" tIns="45720" rIns="91440" bIns="45720">
            <a:spAutoFit/>
          </a:bodyPr>
          <a:lstStyle/>
          <a:p>
            <a:pPr algn="ctr"/>
            <a:r>
              <a:rPr lang="en-US" sz="5400" b="1" cap="none" spc="0" dirty="0" smtClean="0">
                <a:ln w="0"/>
                <a:solidFill>
                  <a:schemeClr val="tx1"/>
                </a:solidFill>
                <a:effectLst>
                  <a:outerShdw blurRad="38100" dist="19050" dir="2700000" algn="tl" rotWithShape="0">
                    <a:schemeClr val="dk1">
                      <a:alpha val="40000"/>
                    </a:schemeClr>
                  </a:outerShdw>
                </a:effectLst>
              </a:rPr>
              <a:t>Abstract</a:t>
            </a:r>
            <a:endParaRPr lang="en-US" sz="5400" b="1" cap="none" spc="0" dirty="0">
              <a:ln w="0"/>
              <a:solidFill>
                <a:schemeClr val="tx1"/>
              </a:solidFill>
              <a:effectLst>
                <a:outerShdw blurRad="38100" dist="19050" dir="2700000" algn="tl" rotWithShape="0">
                  <a:schemeClr val="dk1">
                    <a:alpha val="40000"/>
                  </a:schemeClr>
                </a:outerShdw>
              </a:effectLst>
            </a:endParaRPr>
          </a:p>
        </p:txBody>
      </p:sp>
      <p:sp>
        <p:nvSpPr>
          <p:cNvPr id="5" name="TextBox 4"/>
          <p:cNvSpPr txBox="1"/>
          <p:nvPr/>
        </p:nvSpPr>
        <p:spPr>
          <a:xfrm>
            <a:off x="1294849" y="19040347"/>
            <a:ext cx="11887200" cy="9093124"/>
          </a:xfrm>
          <a:prstGeom prst="rect">
            <a:avLst/>
          </a:prstGeom>
          <a:noFill/>
          <a:ln>
            <a:solidFill>
              <a:schemeClr val="accent1"/>
            </a:solidFill>
          </a:ln>
        </p:spPr>
        <p:txBody>
          <a:bodyPr wrap="square" rtlCol="0">
            <a:spAutoFit/>
          </a:bodyPr>
          <a:lstStyle/>
          <a:p>
            <a:endParaRPr lang="en-US" dirty="0"/>
          </a:p>
        </p:txBody>
      </p:sp>
      <p:sp>
        <p:nvSpPr>
          <p:cNvPr id="6" name="Rectangle 5"/>
          <p:cNvSpPr/>
          <p:nvPr/>
        </p:nvSpPr>
        <p:spPr>
          <a:xfrm>
            <a:off x="533400" y="17788345"/>
            <a:ext cx="14612078" cy="923330"/>
          </a:xfrm>
          <a:prstGeom prst="rect">
            <a:avLst/>
          </a:prstGeom>
          <a:noFill/>
        </p:spPr>
        <p:txBody>
          <a:bodyPr wrap="none" lIns="91440" tIns="45720" rIns="91440" bIns="45720">
            <a:spAutoFit/>
          </a:bodyPr>
          <a:lstStyle/>
          <a:p>
            <a:pPr algn="ctr"/>
            <a:r>
              <a:rPr lang="en-US" sz="5400" b="1" cap="none" spc="0" dirty="0" smtClean="0">
                <a:ln w="0"/>
                <a:solidFill>
                  <a:schemeClr val="tx1"/>
                </a:solidFill>
                <a:effectLst>
                  <a:outerShdw blurRad="38100" dist="19050" dir="2700000" algn="tl" rotWithShape="0">
                    <a:schemeClr val="dk1">
                      <a:alpha val="40000"/>
                    </a:schemeClr>
                  </a:outerShdw>
                </a:effectLst>
              </a:rPr>
              <a:t>What is the Transmission Control Protocol?</a:t>
            </a:r>
            <a:endParaRPr lang="en-US" sz="5400" b="1" cap="none" spc="0" dirty="0">
              <a:ln w="0"/>
              <a:solidFill>
                <a:schemeClr val="tx1"/>
              </a:solidFill>
              <a:effectLst>
                <a:outerShdw blurRad="38100" dist="19050" dir="2700000" algn="tl" rotWithShape="0">
                  <a:schemeClr val="dk1">
                    <a:alpha val="40000"/>
                  </a:schemeClr>
                </a:outerShdw>
              </a:effectLst>
            </a:endParaRPr>
          </a:p>
        </p:txBody>
      </p:sp>
      <p:pic>
        <p:nvPicPr>
          <p:cNvPr id="7" name="Picture 6"/>
          <p:cNvPicPr>
            <a:picLocks noChangeAspect="1"/>
          </p:cNvPicPr>
          <p:nvPr/>
        </p:nvPicPr>
        <p:blipFill>
          <a:blip r:embed="rId4"/>
          <a:stretch>
            <a:fillRect/>
          </a:stretch>
        </p:blipFill>
        <p:spPr>
          <a:xfrm>
            <a:off x="2468733" y="20392859"/>
            <a:ext cx="8685168" cy="6388100"/>
          </a:xfrm>
          <a:prstGeom prst="rect">
            <a:avLst/>
          </a:prstGeom>
        </p:spPr>
      </p:pic>
      <p:sp>
        <p:nvSpPr>
          <p:cNvPr id="10" name="TextBox 9"/>
          <p:cNvSpPr txBox="1">
            <a:spLocks noChangeAspect="1"/>
          </p:cNvSpPr>
          <p:nvPr/>
        </p:nvSpPr>
        <p:spPr>
          <a:xfrm>
            <a:off x="33451800" y="12499522"/>
            <a:ext cx="9220200" cy="1415772"/>
          </a:xfrm>
          <a:prstGeom prst="rect">
            <a:avLst/>
          </a:prstGeom>
          <a:noFill/>
          <a:ln>
            <a:solidFill>
              <a:schemeClr val="accent1"/>
            </a:solidFill>
          </a:ln>
        </p:spPr>
        <p:txBody>
          <a:bodyPr wrap="square" rtlCol="0">
            <a:spAutoFit/>
          </a:bodyPr>
          <a:lstStyle/>
          <a:p>
            <a:r>
              <a:rPr lang="en-US" smtClean="0"/>
              <a:t>blah</a:t>
            </a:r>
            <a:endParaRPr lang="en-US"/>
          </a:p>
        </p:txBody>
      </p:sp>
      <p:sp>
        <p:nvSpPr>
          <p:cNvPr id="11" name="Rectangle 10"/>
          <p:cNvSpPr/>
          <p:nvPr/>
        </p:nvSpPr>
        <p:spPr>
          <a:xfrm>
            <a:off x="35585400" y="11157464"/>
            <a:ext cx="4108817" cy="923330"/>
          </a:xfrm>
          <a:prstGeom prst="rect">
            <a:avLst/>
          </a:prstGeom>
          <a:noFill/>
        </p:spPr>
        <p:txBody>
          <a:bodyPr wrap="none" lIns="91440" tIns="45720" rIns="91440" bIns="45720">
            <a:spAutoFit/>
          </a:bodyPr>
          <a:lstStyle/>
          <a:p>
            <a:pPr algn="ctr"/>
            <a:r>
              <a:rPr lang="en-US" sz="5400" b="1" cap="none" spc="0" dirty="0" smtClean="0">
                <a:ln w="0"/>
                <a:solidFill>
                  <a:schemeClr val="tx1"/>
                </a:solidFill>
                <a:effectLst>
                  <a:outerShdw blurRad="38100" dist="19050" dir="2700000" algn="tl" rotWithShape="0">
                    <a:schemeClr val="dk1">
                      <a:alpha val="40000"/>
                    </a:schemeClr>
                  </a:outerShdw>
                </a:effectLst>
              </a:rPr>
              <a:t>How to Play</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32275" rtl="0" eaLnBrk="1" fontAlgn="base" latinLnBrk="0" hangingPunct="1">
          <a:lnSpc>
            <a:spcPct val="100000"/>
          </a:lnSpc>
          <a:spcBef>
            <a:spcPct val="0"/>
          </a:spcBef>
          <a:spcAft>
            <a:spcPct val="0"/>
          </a:spcAft>
          <a:buClrTx/>
          <a:buSzTx/>
          <a:buFontTx/>
          <a:buNone/>
          <a:tabLst/>
          <a:defRPr kumimoji="0" lang="en-US" sz="83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32275" rtl="0" eaLnBrk="1" fontAlgn="base" latinLnBrk="0" hangingPunct="1">
          <a:lnSpc>
            <a:spcPct val="100000"/>
          </a:lnSpc>
          <a:spcBef>
            <a:spcPct val="0"/>
          </a:spcBef>
          <a:spcAft>
            <a:spcPct val="0"/>
          </a:spcAft>
          <a:buClrTx/>
          <a:buSzTx/>
          <a:buFontTx/>
          <a:buNone/>
          <a:tabLst/>
          <a:defRPr kumimoji="0" lang="en-US" sz="8300" b="0" i="0" u="none" strike="noStrike" cap="none" normalizeH="0" baseline="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77056209E8FFF4685C0AF68BDB357A2" ma:contentTypeVersion="0" ma:contentTypeDescription="Create a new document." ma:contentTypeScope="" ma:versionID="f7f5bf2467878f947055fdabaa29e364">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A9992D9-B332-4519-A0D9-258E8B83E3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DE13717B-C4D3-4759-8643-E5ECCC61D64F}">
  <ds:schemaRefs>
    <ds:schemaRef ds:uri="http://www.w3.org/XML/1998/namespace"/>
    <ds:schemaRef ds:uri="http://schemas.microsoft.com/office/2006/documentManagement/types"/>
    <ds:schemaRef ds:uri="http://purl.org/dc/dcmitype/"/>
    <ds:schemaRef ds:uri="http://schemas.microsoft.com/office/2006/metadata/properties"/>
    <ds:schemaRef ds:uri="http://purl.org/dc/elements/1.1/"/>
    <ds:schemaRef ds:uri="http://purl.org/dc/terms/"/>
    <ds:schemaRef ds:uri="http://schemas.openxmlformats.org/package/2006/metadata/core-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1959</TotalTime>
  <Words>296</Words>
  <Application>Microsoft Macintosh PowerPoint</Application>
  <PresentationFormat>Custom</PresentationFormat>
  <Paragraphs>10</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Helvetica</vt:lpstr>
      <vt:lpstr>MS PGothic</vt:lpstr>
      <vt:lpstr>ＭＳ Ｐゴシック</vt:lpstr>
      <vt:lpstr>Arial</vt:lpstr>
      <vt:lpstr>Default Design</vt:lpstr>
      <vt:lpstr>PowerPoint Presentation</vt:lpstr>
    </vt:vector>
  </TitlesOfParts>
  <Company>ſ耀Ҥ⛼補뿿큠ٶ瀜]翘</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Christopher Kim</dc:creator>
  <cp:lastModifiedBy>Maika Fujii</cp:lastModifiedBy>
  <cp:revision>127</cp:revision>
  <dcterms:created xsi:type="dcterms:W3CDTF">2005-11-21T23:23:44Z</dcterms:created>
  <dcterms:modified xsi:type="dcterms:W3CDTF">2017-11-28T05:32:14Z</dcterms:modified>
</cp:coreProperties>
</file>

<file path=docProps/thumbnail.jpeg>
</file>